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8" r:id="rId5"/>
    <p:sldMasterId id="2147483665" r:id="rId6"/>
  </p:sldMasterIdLst>
  <p:notesMasterIdLst>
    <p:notesMasterId r:id="rId43"/>
  </p:notesMasterIdLst>
  <p:sldIdLst>
    <p:sldId id="256" r:id="rId7"/>
    <p:sldId id="298" r:id="rId8"/>
    <p:sldId id="259" r:id="rId9"/>
    <p:sldId id="265" r:id="rId10"/>
    <p:sldId id="264" r:id="rId11"/>
    <p:sldId id="267" r:id="rId12"/>
    <p:sldId id="269" r:id="rId13"/>
    <p:sldId id="268" r:id="rId14"/>
    <p:sldId id="273" r:id="rId15"/>
    <p:sldId id="271" r:id="rId16"/>
    <p:sldId id="272" r:id="rId17"/>
    <p:sldId id="260" r:id="rId18"/>
    <p:sldId id="274" r:id="rId19"/>
    <p:sldId id="275" r:id="rId20"/>
    <p:sldId id="276" r:id="rId21"/>
    <p:sldId id="277" r:id="rId22"/>
    <p:sldId id="278" r:id="rId23"/>
    <p:sldId id="279" r:id="rId24"/>
    <p:sldId id="280" r:id="rId25"/>
    <p:sldId id="290" r:id="rId26"/>
    <p:sldId id="287" r:id="rId27"/>
    <p:sldId id="283" r:id="rId28"/>
    <p:sldId id="284" r:id="rId29"/>
    <p:sldId id="285" r:id="rId30"/>
    <p:sldId id="286" r:id="rId31"/>
    <p:sldId id="293" r:id="rId32"/>
    <p:sldId id="291" r:id="rId33"/>
    <p:sldId id="295" r:id="rId34"/>
    <p:sldId id="288" r:id="rId35"/>
    <p:sldId id="289" r:id="rId36"/>
    <p:sldId id="292" r:id="rId37"/>
    <p:sldId id="294" r:id="rId38"/>
    <p:sldId id="266" r:id="rId39"/>
    <p:sldId id="296" r:id="rId40"/>
    <p:sldId id="297" r:id="rId41"/>
    <p:sldId id="270" r:id="rId42"/>
  </p:sldIdLst>
  <p:sldSz cx="18288000" cy="10287000"/>
  <p:notesSz cx="6858000" cy="9144000"/>
  <p:embeddedFontLst>
    <p:embeddedFont>
      <p:font typeface="Montserrat" panose="020B0604020202020204" charset="0"/>
      <p:regular r:id="rId44"/>
      <p:bold r:id="rId45"/>
      <p:italic r:id="rId46"/>
      <p:boldItalic r:id="rId47"/>
    </p:embeddedFont>
    <p:embeddedFont>
      <p:font typeface="Montserrat 1" panose="020B0604020202020204" charset="0"/>
      <p:regular r:id="rId48"/>
    </p:embeddedFont>
    <p:embeddedFont>
      <p:font typeface="Montserrat 1 Bold" panose="020B0604020202020204" charset="0"/>
      <p:regular r:id="rId49"/>
      <p:bold r:id="rId50"/>
    </p:embeddedFont>
    <p:embeddedFont>
      <p:font typeface="Montserrat 1 Semi-Bold" panose="020B0604020202020204" charset="0"/>
      <p:regular r:id="rId51"/>
    </p:embeddedFont>
    <p:embeddedFont>
      <p:font typeface="Montserrat 2" panose="020B0604020202020204" charset="0"/>
      <p:regular r:id="rId52"/>
    </p:embeddedFont>
    <p:embeddedFont>
      <p:font typeface="Montserrat Medium" panose="020B0604020202020204" charset="0"/>
      <p:regular r:id="rId53"/>
      <p:italic r:id="rId54"/>
    </p:embeddedFont>
    <p:embeddedFont>
      <p:font typeface="Poppins Bold" panose="020B0604020202020204" charset="0"/>
      <p:regular r:id="rId55"/>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6CEEA1-1A4C-D10F-03A3-9175294B5B0E}" name="Daniëlle Sleegers | MedEnvoy" initials="D" userId="S::DSleegers@medenvoyglobal.com::88ecf4be-a54c-4bf9-b38a-0804ebb5781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988DC6-F0B1-4BD9-A058-FA0F9F2C53D6}" v="6" dt="2025-09-03T14:28:08.605"/>
    <p1510:client id="{EA9C1AFB-69F9-4D27-9EC4-3690B8949085}" v="1" dt="2025-09-03T14:33:49.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2.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3.fntdata"/><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1.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ëlle Sleegers | MedEnvoy" userId="88ecf4be-a54c-4bf9-b38a-0804ebb5781f" providerId="ADAL" clId="{00519AA4-D8C3-4B9E-A220-4B0C66D10E5D}"/>
    <pc:docChg chg="undo custSel delSld modSld">
      <pc:chgData name="Daniëlle Sleegers | MedEnvoy" userId="88ecf4be-a54c-4bf9-b38a-0804ebb5781f" providerId="ADAL" clId="{00519AA4-D8C3-4B9E-A220-4B0C66D10E5D}" dt="2025-09-03T14:29:36.997" v="246" actId="47"/>
      <pc:docMkLst>
        <pc:docMk/>
      </pc:docMkLst>
      <pc:sldChg chg="del">
        <pc:chgData name="Daniëlle Sleegers | MedEnvoy" userId="88ecf4be-a54c-4bf9-b38a-0804ebb5781f" providerId="ADAL" clId="{00519AA4-D8C3-4B9E-A220-4B0C66D10E5D}" dt="2025-09-03T14:29:36.997" v="246" actId="47"/>
        <pc:sldMkLst>
          <pc:docMk/>
          <pc:sldMk cId="2754895439" sldId="261"/>
        </pc:sldMkLst>
      </pc:sldChg>
      <pc:sldChg chg="modSp mod">
        <pc:chgData name="Daniëlle Sleegers | MedEnvoy" userId="88ecf4be-a54c-4bf9-b38a-0804ebb5781f" providerId="ADAL" clId="{00519AA4-D8C3-4B9E-A220-4B0C66D10E5D}" dt="2025-09-03T14:18:03.448" v="0" actId="313"/>
        <pc:sldMkLst>
          <pc:docMk/>
          <pc:sldMk cId="2606694412" sldId="274"/>
        </pc:sldMkLst>
        <pc:spChg chg="mod">
          <ac:chgData name="Daniëlle Sleegers | MedEnvoy" userId="88ecf4be-a54c-4bf9-b38a-0804ebb5781f" providerId="ADAL" clId="{00519AA4-D8C3-4B9E-A220-4B0C66D10E5D}" dt="2025-09-03T14:18:03.448" v="0" actId="313"/>
          <ac:spMkLst>
            <pc:docMk/>
            <pc:sldMk cId="2606694412" sldId="274"/>
            <ac:spMk id="6" creationId="{5BD19009-67AD-A8CC-24A2-490212D400ED}"/>
          </ac:spMkLst>
        </pc:spChg>
      </pc:sldChg>
      <pc:sldChg chg="modSp mod">
        <pc:chgData name="Daniëlle Sleegers | MedEnvoy" userId="88ecf4be-a54c-4bf9-b38a-0804ebb5781f" providerId="ADAL" clId="{00519AA4-D8C3-4B9E-A220-4B0C66D10E5D}" dt="2025-09-03T14:18:58.477" v="1" actId="20577"/>
        <pc:sldMkLst>
          <pc:docMk/>
          <pc:sldMk cId="3734513089" sldId="278"/>
        </pc:sldMkLst>
        <pc:spChg chg="mod">
          <ac:chgData name="Daniëlle Sleegers | MedEnvoy" userId="88ecf4be-a54c-4bf9-b38a-0804ebb5781f" providerId="ADAL" clId="{00519AA4-D8C3-4B9E-A220-4B0C66D10E5D}" dt="2025-09-03T14:18:58.477" v="1" actId="20577"/>
          <ac:spMkLst>
            <pc:docMk/>
            <pc:sldMk cId="3734513089" sldId="278"/>
            <ac:spMk id="3" creationId="{4F756E97-2EFB-4B46-B670-4F1832E8607C}"/>
          </ac:spMkLst>
        </pc:spChg>
      </pc:sldChg>
      <pc:sldChg chg="modSp mod">
        <pc:chgData name="Daniëlle Sleegers | MedEnvoy" userId="88ecf4be-a54c-4bf9-b38a-0804ebb5781f" providerId="ADAL" clId="{00519AA4-D8C3-4B9E-A220-4B0C66D10E5D}" dt="2025-09-03T14:20:14.235" v="90" actId="20577"/>
        <pc:sldMkLst>
          <pc:docMk/>
          <pc:sldMk cId="2588943414" sldId="279"/>
        </pc:sldMkLst>
        <pc:spChg chg="mod">
          <ac:chgData name="Daniëlle Sleegers | MedEnvoy" userId="88ecf4be-a54c-4bf9-b38a-0804ebb5781f" providerId="ADAL" clId="{00519AA4-D8C3-4B9E-A220-4B0C66D10E5D}" dt="2025-09-03T14:20:14.235" v="90" actId="20577"/>
          <ac:spMkLst>
            <pc:docMk/>
            <pc:sldMk cId="2588943414" sldId="279"/>
            <ac:spMk id="3" creationId="{52402D6F-DE66-2D7B-2BAE-4FF7D8BA0DB8}"/>
          </ac:spMkLst>
        </pc:spChg>
      </pc:sldChg>
      <pc:sldChg chg="modSp mod">
        <pc:chgData name="Daniëlle Sleegers | MedEnvoy" userId="88ecf4be-a54c-4bf9-b38a-0804ebb5781f" providerId="ADAL" clId="{00519AA4-D8C3-4B9E-A220-4B0C66D10E5D}" dt="2025-09-03T14:21:22.856" v="91" actId="6549"/>
        <pc:sldMkLst>
          <pc:docMk/>
          <pc:sldMk cId="996405099" sldId="295"/>
        </pc:sldMkLst>
        <pc:spChg chg="mod">
          <ac:chgData name="Daniëlle Sleegers | MedEnvoy" userId="88ecf4be-a54c-4bf9-b38a-0804ebb5781f" providerId="ADAL" clId="{00519AA4-D8C3-4B9E-A220-4B0C66D10E5D}" dt="2025-09-03T14:21:22.856" v="91" actId="6549"/>
          <ac:spMkLst>
            <pc:docMk/>
            <pc:sldMk cId="996405099" sldId="295"/>
            <ac:spMk id="3" creationId="{3963D6B1-7884-6228-36B3-62719B93F4CE}"/>
          </ac:spMkLst>
        </pc:spChg>
      </pc:sldChg>
      <pc:sldChg chg="addSp modSp mod">
        <pc:chgData name="Daniëlle Sleegers | MedEnvoy" userId="88ecf4be-a54c-4bf9-b38a-0804ebb5781f" providerId="ADAL" clId="{00519AA4-D8C3-4B9E-A220-4B0C66D10E5D}" dt="2025-09-03T14:29:22.142" v="245" actId="404"/>
        <pc:sldMkLst>
          <pc:docMk/>
          <pc:sldMk cId="1098574669" sldId="297"/>
        </pc:sldMkLst>
        <pc:spChg chg="add">
          <ac:chgData name="Daniëlle Sleegers | MedEnvoy" userId="88ecf4be-a54c-4bf9-b38a-0804ebb5781f" providerId="ADAL" clId="{00519AA4-D8C3-4B9E-A220-4B0C66D10E5D}" dt="2025-09-03T14:27:07.029" v="200"/>
          <ac:spMkLst>
            <pc:docMk/>
            <pc:sldMk cId="1098574669" sldId="297"/>
            <ac:spMk id="9" creationId="{8D66A481-3276-BD88-E1DC-F9444997067B}"/>
          </ac:spMkLst>
        </pc:spChg>
        <pc:spChg chg="mod">
          <ac:chgData name="Daniëlle Sleegers | MedEnvoy" userId="88ecf4be-a54c-4bf9-b38a-0804ebb5781f" providerId="ADAL" clId="{00519AA4-D8C3-4B9E-A220-4B0C66D10E5D}" dt="2025-09-03T14:28:08.605" v="230"/>
          <ac:spMkLst>
            <pc:docMk/>
            <pc:sldMk cId="1098574669" sldId="297"/>
            <ac:spMk id="11" creationId="{7FEE1E82-B309-67BA-AAF0-7FAF246E4A75}"/>
          </ac:spMkLst>
        </pc:spChg>
        <pc:spChg chg="mod">
          <ac:chgData name="Daniëlle Sleegers | MedEnvoy" userId="88ecf4be-a54c-4bf9-b38a-0804ebb5781f" providerId="ADAL" clId="{00519AA4-D8C3-4B9E-A220-4B0C66D10E5D}" dt="2025-09-03T14:29:22.142" v="245" actId="404"/>
          <ac:spMkLst>
            <pc:docMk/>
            <pc:sldMk cId="1098574669" sldId="297"/>
            <ac:spMk id="12" creationId="{5F5057E1-A608-5BC0-738A-5FDB8CBB06CC}"/>
          </ac:spMkLst>
        </pc:spChg>
        <pc:picChg chg="mod">
          <ac:chgData name="Daniëlle Sleegers | MedEnvoy" userId="88ecf4be-a54c-4bf9-b38a-0804ebb5781f" providerId="ADAL" clId="{00519AA4-D8C3-4B9E-A220-4B0C66D10E5D}" dt="2025-09-03T14:28:45.929" v="235" actId="1076"/>
          <ac:picMkLst>
            <pc:docMk/>
            <pc:sldMk cId="1098574669" sldId="297"/>
            <ac:picMk id="3" creationId="{1BB3C7C6-49AB-D134-00D9-5F5185A85C74}"/>
          </ac:picMkLst>
        </pc:picChg>
      </pc:sldChg>
    </pc:docChg>
  </pc:docChgLst>
  <pc:docChgLst>
    <pc:chgData name="Kate Scamardo | MedEnvoy" userId="S::kscamardo@medenvoyglobal.com::f33ec8e6-2188-427a-a0d7-dc319d16814c" providerId="AD" clId="Web-{EA9C1AFB-69F9-4D27-9EC4-3690B8949085}"/>
    <pc:docChg chg="modSld">
      <pc:chgData name="Kate Scamardo | MedEnvoy" userId="S::kscamardo@medenvoyglobal.com::f33ec8e6-2188-427a-a0d7-dc319d16814c" providerId="AD" clId="Web-{EA9C1AFB-69F9-4D27-9EC4-3690B8949085}" dt="2025-09-03T14:33:49.572" v="0"/>
      <pc:docMkLst>
        <pc:docMk/>
      </pc:docMkLst>
      <pc:sldChg chg="addSp">
        <pc:chgData name="Kate Scamardo | MedEnvoy" userId="S::kscamardo@medenvoyglobal.com::f33ec8e6-2188-427a-a0d7-dc319d16814c" providerId="AD" clId="Web-{EA9C1AFB-69F9-4D27-9EC4-3690B8949085}" dt="2025-09-03T14:33:49.572" v="0"/>
        <pc:sldMkLst>
          <pc:docMk/>
          <pc:sldMk cId="41593251" sldId="270"/>
        </pc:sldMkLst>
        <pc:spChg chg="add">
          <ac:chgData name="Kate Scamardo | MedEnvoy" userId="S::kscamardo@medenvoyglobal.com::f33ec8e6-2188-427a-a0d7-dc319d16814c" providerId="AD" clId="Web-{EA9C1AFB-69F9-4D27-9EC4-3690B8949085}" dt="2025-09-03T14:33:49.572" v="0"/>
          <ac:spMkLst>
            <pc:docMk/>
            <pc:sldMk cId="41593251" sldId="270"/>
            <ac:spMk id="5" creationId="{5D470C2F-C1BF-0C46-30DF-ACD246180871}"/>
          </ac:spMkLst>
        </pc:spChg>
        <pc:picChg chg="add">
          <ac:chgData name="Kate Scamardo | MedEnvoy" userId="S::kscamardo@medenvoyglobal.com::f33ec8e6-2188-427a-a0d7-dc319d16814c" providerId="AD" clId="Web-{EA9C1AFB-69F9-4D27-9EC4-3690B8949085}" dt="2025-09-03T14:33:49.572" v="0"/>
          <ac:picMkLst>
            <pc:docMk/>
            <pc:sldMk cId="41593251" sldId="270"/>
            <ac:picMk id="6" creationId="{4FE62B92-E2D7-AF39-227D-EE14ECB8204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70F24-D8F3-400D-8E39-17781B11AB33}" type="datetimeFigureOut">
              <a:rPr lang="en-NL" smtClean="0"/>
              <a:t>09/03/2025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76E97-F4D1-4543-B609-B9BA1E31AE36}" type="slidenum">
              <a:rPr lang="en-NL" smtClean="0"/>
              <a:t>‹#›</a:t>
            </a:fld>
            <a:endParaRPr lang="en-NL"/>
          </a:p>
        </p:txBody>
      </p:sp>
    </p:spTree>
    <p:extLst>
      <p:ext uri="{BB962C8B-B14F-4D97-AF65-F5344CB8AC3E}">
        <p14:creationId xmlns:p14="http://schemas.microsoft.com/office/powerpoint/2010/main" val="387362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Annex VI, Part C, Section 1 includes definition of Basic UDI-DI</a:t>
            </a:r>
          </a:p>
          <a:p>
            <a:endParaRPr lang="en-NL"/>
          </a:p>
        </p:txBody>
      </p:sp>
      <p:sp>
        <p:nvSpPr>
          <p:cNvPr id="4" name="Slide Number Placeholder 3"/>
          <p:cNvSpPr>
            <a:spLocks noGrp="1"/>
          </p:cNvSpPr>
          <p:nvPr>
            <p:ph type="sldNum" sz="quarter" idx="5"/>
          </p:nvPr>
        </p:nvSpPr>
        <p:spPr/>
        <p:txBody>
          <a:bodyPr/>
          <a:lstStyle/>
          <a:p>
            <a:fld id="{7AE76E97-F4D1-4543-B609-B9BA1E31AE36}" type="slidenum">
              <a:rPr lang="en-NL" smtClean="0"/>
              <a:t>10</a:t>
            </a:fld>
            <a:endParaRPr lang="en-NL"/>
          </a:p>
        </p:txBody>
      </p:sp>
    </p:spTree>
    <p:extLst>
      <p:ext uri="{BB962C8B-B14F-4D97-AF65-F5344CB8AC3E}">
        <p14:creationId xmlns:p14="http://schemas.microsoft.com/office/powerpoint/2010/main" val="1458742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7AE76E97-F4D1-4543-B609-B9BA1E31AE36}" type="slidenum">
              <a:rPr lang="en-NL" smtClean="0"/>
              <a:t>30</a:t>
            </a:fld>
            <a:endParaRPr lang="en-NL"/>
          </a:p>
        </p:txBody>
      </p:sp>
    </p:spTree>
    <p:extLst>
      <p:ext uri="{BB962C8B-B14F-4D97-AF65-F5344CB8AC3E}">
        <p14:creationId xmlns:p14="http://schemas.microsoft.com/office/powerpoint/2010/main" val="3172624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sv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46.jpe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3.xml"/><Relationship Id="rId6" Type="http://schemas.openxmlformats.org/officeDocument/2006/relationships/image" Target="../media/image11.jpeg"/><Relationship Id="rId5" Type="http://schemas.openxmlformats.org/officeDocument/2006/relationships/image" Target="../media/image50.svg"/><Relationship Id="rId4" Type="http://schemas.openxmlformats.org/officeDocument/2006/relationships/image" Target="../media/image4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Cov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687FE6-7079-6EB5-9E3F-FA3B912949A4}"/>
              </a:ext>
            </a:extLst>
          </p:cNvPr>
          <p:cNvSpPr>
            <a:spLocks noGrp="1"/>
          </p:cNvSpPr>
          <p:nvPr>
            <p:ph type="sldNum" sz="quarter" idx="11"/>
          </p:nvPr>
        </p:nvSpPr>
        <p:spPr/>
        <p:txBody>
          <a:bodyPr/>
          <a:lstStyle>
            <a:lvl1pPr>
              <a:defRPr/>
            </a:lvl1pPr>
          </a:lstStyle>
          <a:p>
            <a:fld id="{BEC30290-80E1-4211-8FDE-A60E797D43B1}" type="slidenum">
              <a:rPr lang="en-US" smtClean="0"/>
              <a:pPr/>
              <a:t>‹#›</a:t>
            </a:fld>
            <a:endParaRPr lang="en-US"/>
          </a:p>
        </p:txBody>
      </p:sp>
      <p:sp>
        <p:nvSpPr>
          <p:cNvPr id="6" name="TextBox 4">
            <a:extLst>
              <a:ext uri="{FF2B5EF4-FFF2-40B4-BE49-F238E27FC236}">
                <a16:creationId xmlns:a16="http://schemas.microsoft.com/office/drawing/2014/main" id="{2FE67288-36BD-E0BA-BDAA-600F14479F54}"/>
              </a:ext>
            </a:extLst>
          </p:cNvPr>
          <p:cNvSpPr txBox="1"/>
          <p:nvPr/>
        </p:nvSpPr>
        <p:spPr>
          <a:xfrm>
            <a:off x="1951062" y="8121699"/>
            <a:ext cx="9616234" cy="669925"/>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5599"/>
              </a:lnSpc>
            </a:pPr>
            <a:r>
              <a:rPr lang="en-US" sz="3999" b="1">
                <a:solidFill>
                  <a:schemeClr val="accent3"/>
                </a:solidFill>
                <a:latin typeface="Montserrat 1 Bold"/>
                <a:ea typeface="Montserrat 1 Bold"/>
                <a:cs typeface="Montserrat 1 Bold"/>
                <a:sym typeface="Montserrat 1 Bold"/>
              </a:rPr>
              <a:t>www.MedEnvoyGlobal.com</a:t>
            </a:r>
          </a:p>
        </p:txBody>
      </p:sp>
      <p:sp>
        <p:nvSpPr>
          <p:cNvPr id="11" name="Title 10">
            <a:extLst>
              <a:ext uri="{FF2B5EF4-FFF2-40B4-BE49-F238E27FC236}">
                <a16:creationId xmlns:a16="http://schemas.microsoft.com/office/drawing/2014/main" id="{700A17C3-5FD9-2880-7625-AEEB0E49F863}"/>
              </a:ext>
            </a:extLst>
          </p:cNvPr>
          <p:cNvSpPr>
            <a:spLocks noGrp="1"/>
          </p:cNvSpPr>
          <p:nvPr>
            <p:ph type="title"/>
          </p:nvPr>
        </p:nvSpPr>
        <p:spPr>
          <a:xfrm>
            <a:off x="1912393" y="1748121"/>
            <a:ext cx="14401800" cy="3352800"/>
          </a:xfrm>
        </p:spPr>
        <p:txBody>
          <a:bodyPr>
            <a:noAutofit/>
          </a:bodyPr>
          <a:lstStyle>
            <a:lvl1pPr algn="l">
              <a:defRPr sz="9200">
                <a:solidFill>
                  <a:schemeClr val="accent5"/>
                </a:solidFill>
              </a:defRPr>
            </a:lvl1pPr>
          </a:lstStyle>
          <a:p>
            <a:r>
              <a:rPr lang="en-GB"/>
              <a:t>Click to edit Master title style</a:t>
            </a:r>
            <a:endParaRPr lang="en-NL"/>
          </a:p>
        </p:txBody>
      </p:sp>
      <p:sp>
        <p:nvSpPr>
          <p:cNvPr id="25" name="Text Placeholder 24">
            <a:extLst>
              <a:ext uri="{FF2B5EF4-FFF2-40B4-BE49-F238E27FC236}">
                <a16:creationId xmlns:a16="http://schemas.microsoft.com/office/drawing/2014/main" id="{FA5A9FEA-CE5C-6DEC-0684-7A67864A09F5}"/>
              </a:ext>
            </a:extLst>
          </p:cNvPr>
          <p:cNvSpPr>
            <a:spLocks noGrp="1"/>
          </p:cNvSpPr>
          <p:nvPr>
            <p:ph type="body" sz="quarter" idx="12"/>
          </p:nvPr>
        </p:nvSpPr>
        <p:spPr>
          <a:xfrm>
            <a:off x="1912938" y="5613400"/>
            <a:ext cx="14546262" cy="2112963"/>
          </a:xfrm>
        </p:spPr>
        <p:txBody>
          <a:bodyPr>
            <a:normAutofit/>
          </a:bodyPr>
          <a:lstStyle>
            <a:lvl1pPr marL="0" indent="0">
              <a:buNone/>
              <a:defRPr sz="6500">
                <a:solidFill>
                  <a:schemeClr val="accent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261969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789578D-3731-E399-E247-A8990B7AB297}"/>
              </a:ext>
            </a:extLst>
          </p:cNvPr>
          <p:cNvGrpSpPr/>
          <p:nvPr/>
        </p:nvGrpSpPr>
        <p:grpSpPr>
          <a:xfrm>
            <a:off x="274380" y="320706"/>
            <a:ext cx="8035509" cy="9743002"/>
            <a:chOff x="0" y="0"/>
            <a:chExt cx="825812" cy="1001291"/>
          </a:xfrm>
        </p:grpSpPr>
        <p:sp>
          <p:nvSpPr>
            <p:cNvPr id="14" name="Freeform 4">
              <a:extLst>
                <a:ext uri="{FF2B5EF4-FFF2-40B4-BE49-F238E27FC236}">
                  <a16:creationId xmlns:a16="http://schemas.microsoft.com/office/drawing/2014/main" id="{4062CB13-BC4E-BBCC-FF66-01A574EE98B3}"/>
                </a:ext>
              </a:extLst>
            </p:cNvPr>
            <p:cNvSpPr/>
            <p:nvPr/>
          </p:nvSpPr>
          <p:spPr>
            <a:xfrm>
              <a:off x="0" y="0"/>
              <a:ext cx="825812" cy="1001291"/>
            </a:xfrm>
            <a:custGeom>
              <a:avLst/>
              <a:gdLst/>
              <a:ahLst/>
              <a:cxnLst/>
              <a:rect l="l" t="t" r="r" b="b"/>
              <a:pathLst>
                <a:path w="825812" h="1001291">
                  <a:moveTo>
                    <a:pt x="0" y="0"/>
                  </a:moveTo>
                  <a:lnTo>
                    <a:pt x="825812" y="0"/>
                  </a:lnTo>
                  <a:lnTo>
                    <a:pt x="825812" y="1001291"/>
                  </a:lnTo>
                  <a:lnTo>
                    <a:pt x="0" y="1001291"/>
                  </a:lnTo>
                  <a:close/>
                </a:path>
              </a:pathLst>
            </a:custGeom>
            <a:blipFill>
              <a:blip r:embed="rId2"/>
              <a:stretch>
                <a:fillRect l="-45105" r="-37099"/>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sp>
        <p:nvSpPr>
          <p:cNvPr id="13" name="AutoShape 8">
            <a:extLst>
              <a:ext uri="{FF2B5EF4-FFF2-40B4-BE49-F238E27FC236}">
                <a16:creationId xmlns:a16="http://schemas.microsoft.com/office/drawing/2014/main" id="{36E24A5F-3A45-3D4A-446E-D865E2FCDDE3}"/>
              </a:ext>
            </a:extLst>
          </p:cNvPr>
          <p:cNvSpPr/>
          <p:nvPr/>
        </p:nvSpPr>
        <p:spPr>
          <a:xfrm>
            <a:off x="9146381" y="5638306"/>
            <a:ext cx="8384423" cy="0"/>
          </a:xfrm>
          <a:prstGeom prst="line">
            <a:avLst/>
          </a:prstGeom>
          <a:ln w="139700" cap="flat">
            <a:solidFill>
              <a:srgbClr val="B880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5" name="Slide Number Placeholder 6">
            <a:extLst>
              <a:ext uri="{FF2B5EF4-FFF2-40B4-BE49-F238E27FC236}">
                <a16:creationId xmlns:a16="http://schemas.microsoft.com/office/drawing/2014/main" id="{DEE6E102-2598-E729-BB22-D1C462459556}"/>
              </a:ext>
            </a:extLst>
          </p:cNvPr>
          <p:cNvSpPr>
            <a:spLocks noGrp="1"/>
          </p:cNvSpPr>
          <p:nvPr>
            <p:ph type="sldNum" sz="quarter" idx="4"/>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16" name="Title 15">
            <a:extLst>
              <a:ext uri="{FF2B5EF4-FFF2-40B4-BE49-F238E27FC236}">
                <a16:creationId xmlns:a16="http://schemas.microsoft.com/office/drawing/2014/main" id="{A26F5470-09CA-F76A-82D7-7E54A0ED7A91}"/>
              </a:ext>
            </a:extLst>
          </p:cNvPr>
          <p:cNvSpPr>
            <a:spLocks noGrp="1"/>
          </p:cNvSpPr>
          <p:nvPr>
            <p:ph type="title"/>
          </p:nvPr>
        </p:nvSpPr>
        <p:spPr>
          <a:xfrm>
            <a:off x="9034815" y="3467101"/>
            <a:ext cx="8119863" cy="1904999"/>
          </a:xfrm>
        </p:spPr>
        <p:txBody>
          <a:bodyPr>
            <a:noAutofit/>
          </a:bodyPr>
          <a:lstStyle>
            <a:lvl1pPr algn="l">
              <a:defRPr sz="6500" b="1">
                <a:solidFill>
                  <a:schemeClr val="accent5"/>
                </a:solidFill>
                <a:latin typeface="Montserrat 1 Bold" panose="020B0604020202020204" charset="0"/>
              </a:defRPr>
            </a:lvl1pPr>
          </a:lstStyle>
          <a:p>
            <a:r>
              <a:rPr lang="en-GB"/>
              <a:t>Click to edit Master title style</a:t>
            </a:r>
            <a:endParaRPr lang="en-NL"/>
          </a:p>
        </p:txBody>
      </p:sp>
      <p:sp>
        <p:nvSpPr>
          <p:cNvPr id="17" name="Text Placeholder 18">
            <a:extLst>
              <a:ext uri="{FF2B5EF4-FFF2-40B4-BE49-F238E27FC236}">
                <a16:creationId xmlns:a16="http://schemas.microsoft.com/office/drawing/2014/main" id="{6A82BB56-9532-79EB-A619-5B599FB7798D}"/>
              </a:ext>
            </a:extLst>
          </p:cNvPr>
          <p:cNvSpPr>
            <a:spLocks noGrp="1"/>
          </p:cNvSpPr>
          <p:nvPr>
            <p:ph type="body" sz="quarter" idx="10"/>
          </p:nvPr>
        </p:nvSpPr>
        <p:spPr>
          <a:xfrm>
            <a:off x="9034816" y="5753099"/>
            <a:ext cx="8154538" cy="1752599"/>
          </a:xfrm>
        </p:spPr>
        <p:txBody>
          <a:bodyPr/>
          <a:lstStyle>
            <a:lvl1pPr marL="0" indent="0">
              <a:buNone/>
              <a:defRPr sz="5000">
                <a:solidFill>
                  <a:schemeClr val="accent1"/>
                </a:solidFill>
                <a:latin typeface="Montserrat 1 Semi-Bold" panose="020B0604020202020204" charset="0"/>
              </a:defRPr>
            </a:lvl1pPr>
            <a:lvl2pPr marL="457200" indent="0">
              <a:buNone/>
              <a:defRPr/>
            </a:lvl2pPr>
          </a:lstStyle>
          <a:p>
            <a:pPr lvl="0"/>
            <a:r>
              <a:rPr lang="en-GB"/>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amp;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CD94DF3-F016-77A3-1403-42B2A9D7AF76}"/>
              </a:ext>
            </a:extLst>
          </p:cNvPr>
          <p:cNvGrpSpPr/>
          <p:nvPr/>
        </p:nvGrpSpPr>
        <p:grpSpPr>
          <a:xfrm>
            <a:off x="230684" y="237394"/>
            <a:ext cx="7358461" cy="9812212"/>
            <a:chOff x="0" y="0"/>
            <a:chExt cx="862826" cy="1150544"/>
          </a:xfrm>
        </p:grpSpPr>
        <p:sp>
          <p:nvSpPr>
            <p:cNvPr id="16" name="Freeform 4">
              <a:extLst>
                <a:ext uri="{FF2B5EF4-FFF2-40B4-BE49-F238E27FC236}">
                  <a16:creationId xmlns:a16="http://schemas.microsoft.com/office/drawing/2014/main" id="{C923931E-F85D-9ECB-6763-E62AC7455D72}"/>
                </a:ext>
              </a:extLst>
            </p:cNvPr>
            <p:cNvSpPr/>
            <p:nvPr/>
          </p:nvSpPr>
          <p:spPr>
            <a:xfrm>
              <a:off x="0" y="0"/>
              <a:ext cx="862826" cy="1150544"/>
            </a:xfrm>
            <a:custGeom>
              <a:avLst/>
              <a:gdLst/>
              <a:ahLst/>
              <a:cxnLst/>
              <a:rect l="l" t="t" r="r" b="b"/>
              <a:pathLst>
                <a:path w="862826" h="1150544">
                  <a:moveTo>
                    <a:pt x="0" y="0"/>
                  </a:moveTo>
                  <a:lnTo>
                    <a:pt x="862826" y="0"/>
                  </a:lnTo>
                  <a:lnTo>
                    <a:pt x="862826" y="1150544"/>
                  </a:lnTo>
                  <a:lnTo>
                    <a:pt x="0" y="1150544"/>
                  </a:lnTo>
                  <a:close/>
                </a:path>
              </a:pathLst>
            </a:custGeom>
            <a:blipFill>
              <a:blip r:embed="rId2"/>
              <a:stretch>
                <a:fillRect l="-50191" r="-5019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sp>
        <p:nvSpPr>
          <p:cNvPr id="15" name="AutoShape 9">
            <a:extLst>
              <a:ext uri="{FF2B5EF4-FFF2-40B4-BE49-F238E27FC236}">
                <a16:creationId xmlns:a16="http://schemas.microsoft.com/office/drawing/2014/main" id="{9598F627-CA99-B71C-239F-EAA2FAFAF653}"/>
              </a:ext>
            </a:extLst>
          </p:cNvPr>
          <p:cNvSpPr>
            <a:spLocks/>
          </p:cNvSpPr>
          <p:nvPr/>
        </p:nvSpPr>
        <p:spPr>
          <a:xfrm>
            <a:off x="8189419" y="3606800"/>
            <a:ext cx="8693378" cy="0"/>
          </a:xfrm>
          <a:prstGeom prst="line">
            <a:avLst/>
          </a:prstGeom>
          <a:ln w="152400" cap="flat">
            <a:solidFill>
              <a:srgbClr val="B880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26" name="Slide Number Placeholder 6">
            <a:extLst>
              <a:ext uri="{FF2B5EF4-FFF2-40B4-BE49-F238E27FC236}">
                <a16:creationId xmlns:a16="http://schemas.microsoft.com/office/drawing/2014/main" id="{1D0649C3-0C08-018A-528B-03258024175E}"/>
              </a:ext>
            </a:extLst>
          </p:cNvPr>
          <p:cNvSpPr>
            <a:spLocks noGrp="1"/>
          </p:cNvSpPr>
          <p:nvPr>
            <p:ph type="sldNum" sz="quarter" idx="4"/>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27" name="Text Placeholder 16">
            <a:extLst>
              <a:ext uri="{FF2B5EF4-FFF2-40B4-BE49-F238E27FC236}">
                <a16:creationId xmlns:a16="http://schemas.microsoft.com/office/drawing/2014/main" id="{30CC83F2-B5EC-6F88-C3B2-2420DAEDF162}"/>
              </a:ext>
            </a:extLst>
          </p:cNvPr>
          <p:cNvSpPr>
            <a:spLocks noGrp="1"/>
          </p:cNvSpPr>
          <p:nvPr>
            <p:ph type="body" sz="quarter" idx="10"/>
          </p:nvPr>
        </p:nvSpPr>
        <p:spPr>
          <a:xfrm>
            <a:off x="8107531" y="3822700"/>
            <a:ext cx="8695932" cy="6005710"/>
          </a:xfrm>
        </p:spPr>
        <p:txBody>
          <a:bodyPr>
            <a:normAutofit/>
          </a:bodyPr>
          <a:lstStyle>
            <a:lvl1pPr>
              <a:defRPr sz="2800"/>
            </a:lvl1pPr>
            <a:lvl2pPr>
              <a:defRPr sz="2400"/>
            </a:lvl2pPr>
            <a:lvl3pPr>
              <a:defRPr sz="20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8" name="Title 17">
            <a:extLst>
              <a:ext uri="{FF2B5EF4-FFF2-40B4-BE49-F238E27FC236}">
                <a16:creationId xmlns:a16="http://schemas.microsoft.com/office/drawing/2014/main" id="{62A7C742-153F-ADFA-750D-B7AF57B57180}"/>
              </a:ext>
            </a:extLst>
          </p:cNvPr>
          <p:cNvSpPr>
            <a:spLocks noGrp="1"/>
          </p:cNvSpPr>
          <p:nvPr>
            <p:ph type="title"/>
          </p:nvPr>
        </p:nvSpPr>
        <p:spPr>
          <a:xfrm>
            <a:off x="8107531" y="1254645"/>
            <a:ext cx="8693378" cy="2098154"/>
          </a:xfrm>
        </p:spPr>
        <p:txBody>
          <a:bodyPr>
            <a:noAutofit/>
          </a:bodyPr>
          <a:lstStyle>
            <a:lvl1pPr algn="l">
              <a:defRPr sz="6000" b="1">
                <a:solidFill>
                  <a:schemeClr val="accent5"/>
                </a:solidFill>
              </a:defRPr>
            </a:lvl1pPr>
          </a:lstStyle>
          <a:p>
            <a:r>
              <a:rPr lang="en-GB"/>
              <a:t>Click to edit Master title style</a:t>
            </a:r>
            <a:endParaRPr lang="en-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63670" y="3162300"/>
            <a:ext cx="7475528" cy="792162"/>
          </a:xfrm>
          <a:prstGeom prst="rect">
            <a:avLst/>
          </a:prstGeom>
        </p:spPr>
        <p:txBody>
          <a:bodyPr anchor="t">
            <a:normAutofit/>
          </a:bodyPr>
          <a:lstStyle>
            <a:lvl1pPr marL="0" indent="0">
              <a:buNone/>
              <a:defRPr sz="3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63670" y="4152900"/>
            <a:ext cx="7475529" cy="5105400"/>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9296400" y="3162300"/>
            <a:ext cx="7627927" cy="774844"/>
          </a:xfrm>
          <a:prstGeom prst="rect">
            <a:avLst/>
          </a:prstGeom>
        </p:spPr>
        <p:txBody>
          <a:bodyPr anchor="t">
            <a:normAutofit/>
          </a:bodyPr>
          <a:lstStyle>
            <a:lvl1pPr marL="0" indent="0">
              <a:buNone/>
              <a:defRPr sz="3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9296400" y="4152900"/>
            <a:ext cx="7627928" cy="5105400"/>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AutoShape 5">
            <a:extLst>
              <a:ext uri="{FF2B5EF4-FFF2-40B4-BE49-F238E27FC236}">
                <a16:creationId xmlns:a16="http://schemas.microsoft.com/office/drawing/2014/main" id="{100B258D-A28D-E44A-BF4C-36205F7301C4}"/>
              </a:ext>
            </a:extLst>
          </p:cNvPr>
          <p:cNvSpPr/>
          <p:nvPr/>
        </p:nvSpPr>
        <p:spPr>
          <a:xfrm>
            <a:off x="1349815" y="2705100"/>
            <a:ext cx="1466967" cy="0"/>
          </a:xfrm>
          <a:prstGeom prst="line">
            <a:avLst/>
          </a:prstGeom>
          <a:ln w="152400" cap="flat">
            <a:solidFill>
              <a:srgbClr val="B881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5" name="Slide Number Placeholder 6">
            <a:extLst>
              <a:ext uri="{FF2B5EF4-FFF2-40B4-BE49-F238E27FC236}">
                <a16:creationId xmlns:a16="http://schemas.microsoft.com/office/drawing/2014/main" id="{3F32AA6D-9DB8-E8BB-33EB-8003EFA76BD7}"/>
              </a:ext>
            </a:extLst>
          </p:cNvPr>
          <p:cNvSpPr>
            <a:spLocks noGrp="1"/>
          </p:cNvSpPr>
          <p:nvPr>
            <p:ph type="sldNum" sz="quarter" idx="10"/>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17" name="Title 17">
            <a:extLst>
              <a:ext uri="{FF2B5EF4-FFF2-40B4-BE49-F238E27FC236}">
                <a16:creationId xmlns:a16="http://schemas.microsoft.com/office/drawing/2014/main" id="{B15CB51D-9F6C-D200-978F-AF4DCFD006B0}"/>
              </a:ext>
            </a:extLst>
          </p:cNvPr>
          <p:cNvSpPr>
            <a:spLocks noGrp="1"/>
          </p:cNvSpPr>
          <p:nvPr>
            <p:ph type="title"/>
          </p:nvPr>
        </p:nvSpPr>
        <p:spPr>
          <a:xfrm>
            <a:off x="1272476" y="1260942"/>
            <a:ext cx="15485836" cy="1143000"/>
          </a:xfrm>
        </p:spPr>
        <p:txBody>
          <a:bodyPr>
            <a:noAutofit/>
          </a:bodyPr>
          <a:lstStyle>
            <a:lvl1pPr algn="l">
              <a:defRPr sz="6000" b="1">
                <a:solidFill>
                  <a:schemeClr val="accent5"/>
                </a:solidFill>
              </a:defRPr>
            </a:lvl1pPr>
          </a:lstStyle>
          <a:p>
            <a:r>
              <a:rPr lang="en-GB"/>
              <a:t>Click to edit Master title style</a:t>
            </a:r>
            <a:endParaRPr lang="en-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63670" y="2933699"/>
            <a:ext cx="4808529" cy="1142999"/>
          </a:xfrm>
          <a:prstGeom prst="rect">
            <a:avLst/>
          </a:prstGeom>
        </p:spPr>
        <p:txBody>
          <a:bodyPr anchor="t">
            <a:normAutofit/>
          </a:bodyPr>
          <a:lstStyle>
            <a:lvl1pPr marL="0" indent="0">
              <a:buNone/>
              <a:defRPr sz="3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63671" y="4305300"/>
            <a:ext cx="4808530" cy="5105400"/>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AutoShape 5">
            <a:extLst>
              <a:ext uri="{FF2B5EF4-FFF2-40B4-BE49-F238E27FC236}">
                <a16:creationId xmlns:a16="http://schemas.microsoft.com/office/drawing/2014/main" id="{100B258D-A28D-E44A-BF4C-36205F7301C4}"/>
              </a:ext>
            </a:extLst>
          </p:cNvPr>
          <p:cNvSpPr/>
          <p:nvPr/>
        </p:nvSpPr>
        <p:spPr>
          <a:xfrm>
            <a:off x="1349815" y="2705100"/>
            <a:ext cx="1466967" cy="0"/>
          </a:xfrm>
          <a:prstGeom prst="line">
            <a:avLst/>
          </a:prstGeom>
          <a:ln w="152400" cap="flat">
            <a:solidFill>
              <a:srgbClr val="B881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5" name="Slide Number Placeholder 6">
            <a:extLst>
              <a:ext uri="{FF2B5EF4-FFF2-40B4-BE49-F238E27FC236}">
                <a16:creationId xmlns:a16="http://schemas.microsoft.com/office/drawing/2014/main" id="{3F32AA6D-9DB8-E8BB-33EB-8003EFA76BD7}"/>
              </a:ext>
            </a:extLst>
          </p:cNvPr>
          <p:cNvSpPr>
            <a:spLocks noGrp="1"/>
          </p:cNvSpPr>
          <p:nvPr>
            <p:ph type="sldNum" sz="quarter" idx="10"/>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17" name="Title 17">
            <a:extLst>
              <a:ext uri="{FF2B5EF4-FFF2-40B4-BE49-F238E27FC236}">
                <a16:creationId xmlns:a16="http://schemas.microsoft.com/office/drawing/2014/main" id="{B15CB51D-9F6C-D200-978F-AF4DCFD006B0}"/>
              </a:ext>
            </a:extLst>
          </p:cNvPr>
          <p:cNvSpPr>
            <a:spLocks noGrp="1"/>
          </p:cNvSpPr>
          <p:nvPr>
            <p:ph type="title"/>
          </p:nvPr>
        </p:nvSpPr>
        <p:spPr>
          <a:xfrm>
            <a:off x="1286124" y="1260942"/>
            <a:ext cx="15044491" cy="1143000"/>
          </a:xfrm>
        </p:spPr>
        <p:txBody>
          <a:bodyPr>
            <a:noAutofit/>
          </a:bodyPr>
          <a:lstStyle>
            <a:lvl1pPr algn="l">
              <a:defRPr sz="6000" b="1">
                <a:solidFill>
                  <a:schemeClr val="accent5"/>
                </a:solidFill>
              </a:defRPr>
            </a:lvl1pPr>
          </a:lstStyle>
          <a:p>
            <a:r>
              <a:rPr lang="en-GB"/>
              <a:t>Click to edit Master title style</a:t>
            </a:r>
            <a:endParaRPr lang="en-NL"/>
          </a:p>
        </p:txBody>
      </p:sp>
      <p:sp>
        <p:nvSpPr>
          <p:cNvPr id="2" name="Text Placeholder 2">
            <a:extLst>
              <a:ext uri="{FF2B5EF4-FFF2-40B4-BE49-F238E27FC236}">
                <a16:creationId xmlns:a16="http://schemas.microsoft.com/office/drawing/2014/main" id="{D6F03FAF-3974-1333-3A8A-BA0E0B3EBD99}"/>
              </a:ext>
            </a:extLst>
          </p:cNvPr>
          <p:cNvSpPr>
            <a:spLocks noGrp="1"/>
          </p:cNvSpPr>
          <p:nvPr>
            <p:ph type="body" idx="11"/>
          </p:nvPr>
        </p:nvSpPr>
        <p:spPr>
          <a:xfrm>
            <a:off x="6476999" y="2933699"/>
            <a:ext cx="4808529" cy="1142999"/>
          </a:xfrm>
          <a:prstGeom prst="rect">
            <a:avLst/>
          </a:prstGeom>
        </p:spPr>
        <p:txBody>
          <a:bodyPr anchor="t">
            <a:normAutofit/>
          </a:bodyPr>
          <a:lstStyle>
            <a:lvl1pPr marL="0" indent="0">
              <a:buNone/>
              <a:defRPr sz="3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Content Placeholder 3">
            <a:extLst>
              <a:ext uri="{FF2B5EF4-FFF2-40B4-BE49-F238E27FC236}">
                <a16:creationId xmlns:a16="http://schemas.microsoft.com/office/drawing/2014/main" id="{DACCE356-2BF3-F557-432A-E738D4A7874A}"/>
              </a:ext>
            </a:extLst>
          </p:cNvPr>
          <p:cNvSpPr>
            <a:spLocks noGrp="1"/>
          </p:cNvSpPr>
          <p:nvPr>
            <p:ph sz="half" idx="12"/>
          </p:nvPr>
        </p:nvSpPr>
        <p:spPr>
          <a:xfrm>
            <a:off x="6477000" y="4305300"/>
            <a:ext cx="4808530" cy="5105400"/>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2">
            <a:extLst>
              <a:ext uri="{FF2B5EF4-FFF2-40B4-BE49-F238E27FC236}">
                <a16:creationId xmlns:a16="http://schemas.microsoft.com/office/drawing/2014/main" id="{7E57D978-5A0D-B651-30C3-6C907431AD24}"/>
              </a:ext>
            </a:extLst>
          </p:cNvPr>
          <p:cNvSpPr>
            <a:spLocks noGrp="1"/>
          </p:cNvSpPr>
          <p:nvPr>
            <p:ph type="body" idx="13"/>
          </p:nvPr>
        </p:nvSpPr>
        <p:spPr>
          <a:xfrm>
            <a:off x="11590326" y="2933699"/>
            <a:ext cx="4808529" cy="1142999"/>
          </a:xfrm>
          <a:prstGeom prst="rect">
            <a:avLst/>
          </a:prstGeom>
        </p:spPr>
        <p:txBody>
          <a:bodyPr anchor="t">
            <a:normAutofit/>
          </a:bodyPr>
          <a:lstStyle>
            <a:lvl1pPr marL="0" indent="0">
              <a:buNone/>
              <a:defRPr sz="3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Content Placeholder 3">
            <a:extLst>
              <a:ext uri="{FF2B5EF4-FFF2-40B4-BE49-F238E27FC236}">
                <a16:creationId xmlns:a16="http://schemas.microsoft.com/office/drawing/2014/main" id="{EB81E294-B915-2ECC-0FBF-520BC2915609}"/>
              </a:ext>
            </a:extLst>
          </p:cNvPr>
          <p:cNvSpPr>
            <a:spLocks noGrp="1"/>
          </p:cNvSpPr>
          <p:nvPr>
            <p:ph sz="half" idx="14"/>
          </p:nvPr>
        </p:nvSpPr>
        <p:spPr>
          <a:xfrm>
            <a:off x="11590327" y="4305300"/>
            <a:ext cx="4808530" cy="5105400"/>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1496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63671" y="2933699"/>
            <a:ext cx="3767888" cy="1142999"/>
          </a:xfrm>
          <a:prstGeom prst="rect">
            <a:avLst/>
          </a:prstGeom>
        </p:spPr>
        <p:txBody>
          <a:bodyPr anchor="t">
            <a:normAutofit/>
          </a:bodyPr>
          <a:lstStyle>
            <a:lvl1pPr marL="0" indent="0">
              <a:buNone/>
              <a:defRPr sz="3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63671" y="4305300"/>
            <a:ext cx="3767889" cy="5105400"/>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AutoShape 5">
            <a:extLst>
              <a:ext uri="{FF2B5EF4-FFF2-40B4-BE49-F238E27FC236}">
                <a16:creationId xmlns:a16="http://schemas.microsoft.com/office/drawing/2014/main" id="{100B258D-A28D-E44A-BF4C-36205F7301C4}"/>
              </a:ext>
            </a:extLst>
          </p:cNvPr>
          <p:cNvSpPr/>
          <p:nvPr/>
        </p:nvSpPr>
        <p:spPr>
          <a:xfrm>
            <a:off x="1349815" y="2705100"/>
            <a:ext cx="1466967" cy="0"/>
          </a:xfrm>
          <a:prstGeom prst="line">
            <a:avLst/>
          </a:prstGeom>
          <a:ln w="152400" cap="flat">
            <a:solidFill>
              <a:srgbClr val="B881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5" name="Slide Number Placeholder 6">
            <a:extLst>
              <a:ext uri="{FF2B5EF4-FFF2-40B4-BE49-F238E27FC236}">
                <a16:creationId xmlns:a16="http://schemas.microsoft.com/office/drawing/2014/main" id="{3F32AA6D-9DB8-E8BB-33EB-8003EFA76BD7}"/>
              </a:ext>
            </a:extLst>
          </p:cNvPr>
          <p:cNvSpPr>
            <a:spLocks noGrp="1"/>
          </p:cNvSpPr>
          <p:nvPr>
            <p:ph type="sldNum" sz="quarter" idx="10"/>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17" name="Title 17">
            <a:extLst>
              <a:ext uri="{FF2B5EF4-FFF2-40B4-BE49-F238E27FC236}">
                <a16:creationId xmlns:a16="http://schemas.microsoft.com/office/drawing/2014/main" id="{B15CB51D-9F6C-D200-978F-AF4DCFD006B0}"/>
              </a:ext>
            </a:extLst>
          </p:cNvPr>
          <p:cNvSpPr>
            <a:spLocks noGrp="1"/>
          </p:cNvSpPr>
          <p:nvPr>
            <p:ph type="title"/>
          </p:nvPr>
        </p:nvSpPr>
        <p:spPr>
          <a:xfrm>
            <a:off x="1286124" y="1260942"/>
            <a:ext cx="15044491" cy="1143000"/>
          </a:xfrm>
        </p:spPr>
        <p:txBody>
          <a:bodyPr>
            <a:noAutofit/>
          </a:bodyPr>
          <a:lstStyle>
            <a:lvl1pPr algn="l">
              <a:defRPr sz="6000" b="1">
                <a:solidFill>
                  <a:schemeClr val="accent5"/>
                </a:solidFill>
              </a:defRPr>
            </a:lvl1pPr>
          </a:lstStyle>
          <a:p>
            <a:r>
              <a:rPr lang="en-GB"/>
              <a:t>Click to edit Master title style</a:t>
            </a:r>
            <a:endParaRPr lang="en-NL"/>
          </a:p>
        </p:txBody>
      </p:sp>
      <p:sp>
        <p:nvSpPr>
          <p:cNvPr id="5" name="Text Placeholder 2">
            <a:extLst>
              <a:ext uri="{FF2B5EF4-FFF2-40B4-BE49-F238E27FC236}">
                <a16:creationId xmlns:a16="http://schemas.microsoft.com/office/drawing/2014/main" id="{9316F046-1BEB-5D67-DECD-3A30887FFF17}"/>
              </a:ext>
            </a:extLst>
          </p:cNvPr>
          <p:cNvSpPr>
            <a:spLocks noGrp="1"/>
          </p:cNvSpPr>
          <p:nvPr>
            <p:ph type="body" idx="11"/>
          </p:nvPr>
        </p:nvSpPr>
        <p:spPr>
          <a:xfrm>
            <a:off x="5376111" y="2933699"/>
            <a:ext cx="3767888" cy="1142999"/>
          </a:xfrm>
          <a:prstGeom prst="rect">
            <a:avLst/>
          </a:prstGeom>
        </p:spPr>
        <p:txBody>
          <a:bodyPr anchor="t">
            <a:normAutofit/>
          </a:bodyPr>
          <a:lstStyle>
            <a:lvl1pPr marL="0" indent="0">
              <a:buNone/>
              <a:defRPr sz="3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3">
            <a:extLst>
              <a:ext uri="{FF2B5EF4-FFF2-40B4-BE49-F238E27FC236}">
                <a16:creationId xmlns:a16="http://schemas.microsoft.com/office/drawing/2014/main" id="{70606A4B-13DB-1E8C-A764-EF334D89356E}"/>
              </a:ext>
            </a:extLst>
          </p:cNvPr>
          <p:cNvSpPr>
            <a:spLocks noGrp="1"/>
          </p:cNvSpPr>
          <p:nvPr>
            <p:ph sz="half" idx="12"/>
          </p:nvPr>
        </p:nvSpPr>
        <p:spPr>
          <a:xfrm>
            <a:off x="5376111" y="4305300"/>
            <a:ext cx="3767889" cy="5105400"/>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13CD5DD2-D486-0038-24BB-73490B2CB0F0}"/>
              </a:ext>
            </a:extLst>
          </p:cNvPr>
          <p:cNvSpPr>
            <a:spLocks noGrp="1"/>
          </p:cNvSpPr>
          <p:nvPr>
            <p:ph type="body" idx="13"/>
          </p:nvPr>
        </p:nvSpPr>
        <p:spPr>
          <a:xfrm>
            <a:off x="9388550" y="2933699"/>
            <a:ext cx="3767888" cy="1142999"/>
          </a:xfrm>
          <a:prstGeom prst="rect">
            <a:avLst/>
          </a:prstGeom>
        </p:spPr>
        <p:txBody>
          <a:bodyPr anchor="t">
            <a:normAutofit/>
          </a:bodyPr>
          <a:lstStyle>
            <a:lvl1pPr marL="0" indent="0">
              <a:buNone/>
              <a:defRPr sz="3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9" name="Content Placeholder 3">
            <a:extLst>
              <a:ext uri="{FF2B5EF4-FFF2-40B4-BE49-F238E27FC236}">
                <a16:creationId xmlns:a16="http://schemas.microsoft.com/office/drawing/2014/main" id="{A93EC4D3-F471-3C68-2F90-71D40EE95744}"/>
              </a:ext>
            </a:extLst>
          </p:cNvPr>
          <p:cNvSpPr>
            <a:spLocks noGrp="1"/>
          </p:cNvSpPr>
          <p:nvPr>
            <p:ph sz="half" idx="14"/>
          </p:nvPr>
        </p:nvSpPr>
        <p:spPr>
          <a:xfrm>
            <a:off x="9388550" y="4305300"/>
            <a:ext cx="3767889" cy="5105400"/>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2">
            <a:extLst>
              <a:ext uri="{FF2B5EF4-FFF2-40B4-BE49-F238E27FC236}">
                <a16:creationId xmlns:a16="http://schemas.microsoft.com/office/drawing/2014/main" id="{F77E16E5-0BBC-2391-DC62-DB531FCC587F}"/>
              </a:ext>
            </a:extLst>
          </p:cNvPr>
          <p:cNvSpPr>
            <a:spLocks noGrp="1"/>
          </p:cNvSpPr>
          <p:nvPr>
            <p:ph type="body" idx="15"/>
          </p:nvPr>
        </p:nvSpPr>
        <p:spPr>
          <a:xfrm>
            <a:off x="13400988" y="2933699"/>
            <a:ext cx="3767888" cy="1142999"/>
          </a:xfrm>
          <a:prstGeom prst="rect">
            <a:avLst/>
          </a:prstGeom>
        </p:spPr>
        <p:txBody>
          <a:bodyPr anchor="t">
            <a:normAutofit/>
          </a:bodyPr>
          <a:lstStyle>
            <a:lvl1pPr marL="0" indent="0">
              <a:buNone/>
              <a:defRPr sz="3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4" name="Content Placeholder 3">
            <a:extLst>
              <a:ext uri="{FF2B5EF4-FFF2-40B4-BE49-F238E27FC236}">
                <a16:creationId xmlns:a16="http://schemas.microsoft.com/office/drawing/2014/main" id="{AD89FFAC-778C-61E9-A8CB-20E5AB57F3A1}"/>
              </a:ext>
            </a:extLst>
          </p:cNvPr>
          <p:cNvSpPr>
            <a:spLocks noGrp="1"/>
          </p:cNvSpPr>
          <p:nvPr>
            <p:ph sz="half" idx="16"/>
          </p:nvPr>
        </p:nvSpPr>
        <p:spPr>
          <a:xfrm>
            <a:off x="13400988" y="4305300"/>
            <a:ext cx="3767889" cy="5105400"/>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72000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63670" y="3162300"/>
            <a:ext cx="7475528" cy="792162"/>
          </a:xfrm>
          <a:prstGeom prst="roundRect">
            <a:avLst/>
          </a:prstGeom>
          <a:solidFill>
            <a:schemeClr val="accent5"/>
          </a:solidFill>
          <a:ln w="38100">
            <a:solidFill>
              <a:schemeClr val="accent6"/>
            </a:solidFill>
          </a:ln>
          <a:effectLst>
            <a:softEdge rad="0"/>
          </a:effectLst>
        </p:spPr>
        <p:txBody>
          <a:bodyPr anchor="ctr">
            <a:normAutofit/>
          </a:bodyPr>
          <a:lstStyle>
            <a:lvl1pPr marL="0" indent="0" algn="ctr">
              <a:buNone/>
              <a:defRPr sz="3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63670" y="4152900"/>
            <a:ext cx="7475529" cy="5105400"/>
          </a:xfrm>
          <a:prstGeom prst="roundRect">
            <a:avLst/>
          </a:prstGeom>
          <a:solidFill>
            <a:schemeClr val="accent5"/>
          </a:solidFill>
          <a:ln w="38100">
            <a:solidFill>
              <a:schemeClr val="accent6"/>
            </a:solidFill>
          </a:ln>
          <a:effectLst/>
        </p:spPr>
        <p:txBody>
          <a:bodyPr anchor="ctr"/>
          <a:lstStyle>
            <a:lvl1pPr>
              <a:defRPr sz="2800">
                <a:solidFill>
                  <a:schemeClr val="bg2"/>
                </a:solidFill>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800">
                <a:solidFill>
                  <a:schemeClr val="bg2"/>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AutoShape 5">
            <a:extLst>
              <a:ext uri="{FF2B5EF4-FFF2-40B4-BE49-F238E27FC236}">
                <a16:creationId xmlns:a16="http://schemas.microsoft.com/office/drawing/2014/main" id="{100B258D-A28D-E44A-BF4C-36205F7301C4}"/>
              </a:ext>
            </a:extLst>
          </p:cNvPr>
          <p:cNvSpPr/>
          <p:nvPr/>
        </p:nvSpPr>
        <p:spPr>
          <a:xfrm>
            <a:off x="1349815" y="2705100"/>
            <a:ext cx="1466967" cy="0"/>
          </a:xfrm>
          <a:prstGeom prst="line">
            <a:avLst/>
          </a:prstGeom>
          <a:ln w="152400" cap="flat">
            <a:solidFill>
              <a:srgbClr val="B881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7" name="Text Placeholder 2">
            <a:extLst>
              <a:ext uri="{FF2B5EF4-FFF2-40B4-BE49-F238E27FC236}">
                <a16:creationId xmlns:a16="http://schemas.microsoft.com/office/drawing/2014/main" id="{681F722A-4E6D-04D0-5F53-995934D1A70D}"/>
              </a:ext>
            </a:extLst>
          </p:cNvPr>
          <p:cNvSpPr>
            <a:spLocks noGrp="1"/>
          </p:cNvSpPr>
          <p:nvPr>
            <p:ph type="body" idx="10"/>
          </p:nvPr>
        </p:nvSpPr>
        <p:spPr>
          <a:xfrm>
            <a:off x="9448801" y="3162300"/>
            <a:ext cx="7475528" cy="792162"/>
          </a:xfrm>
          <a:prstGeom prst="roundRect">
            <a:avLst/>
          </a:prstGeom>
          <a:solidFill>
            <a:schemeClr val="accent6"/>
          </a:solidFill>
          <a:ln w="38100">
            <a:solidFill>
              <a:schemeClr val="accent5"/>
            </a:solidFill>
          </a:ln>
          <a:effectLst>
            <a:softEdge rad="0"/>
          </a:effectLst>
        </p:spPr>
        <p:txBody>
          <a:bodyPr anchor="ctr">
            <a:normAutofit/>
          </a:bodyPr>
          <a:lstStyle>
            <a:lvl1pPr marL="0" indent="0" algn="ctr">
              <a:buNone/>
              <a:defRPr sz="3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Content Placeholder 3">
            <a:extLst>
              <a:ext uri="{FF2B5EF4-FFF2-40B4-BE49-F238E27FC236}">
                <a16:creationId xmlns:a16="http://schemas.microsoft.com/office/drawing/2014/main" id="{209DB167-1CB1-EB3D-2603-E7F798E22C27}"/>
              </a:ext>
            </a:extLst>
          </p:cNvPr>
          <p:cNvSpPr>
            <a:spLocks noGrp="1"/>
          </p:cNvSpPr>
          <p:nvPr>
            <p:ph sz="half" idx="11"/>
          </p:nvPr>
        </p:nvSpPr>
        <p:spPr>
          <a:xfrm>
            <a:off x="9448801" y="4152900"/>
            <a:ext cx="7475529" cy="5105400"/>
          </a:xfrm>
          <a:prstGeom prst="roundRect">
            <a:avLst/>
          </a:prstGeom>
          <a:solidFill>
            <a:schemeClr val="accent6"/>
          </a:solidFill>
          <a:ln w="38100">
            <a:solidFill>
              <a:schemeClr val="accent5"/>
            </a:solidFill>
          </a:ln>
          <a:effectLst/>
        </p:spPr>
        <p:txBody>
          <a:bodyPr anchor="ctr"/>
          <a:lstStyle>
            <a:lvl1pPr>
              <a:defRPr sz="2800">
                <a:solidFill>
                  <a:schemeClr val="bg2"/>
                </a:solidFill>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800">
                <a:solidFill>
                  <a:schemeClr val="bg2"/>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6">
            <a:extLst>
              <a:ext uri="{FF2B5EF4-FFF2-40B4-BE49-F238E27FC236}">
                <a16:creationId xmlns:a16="http://schemas.microsoft.com/office/drawing/2014/main" id="{86F2FF2C-CD1A-F687-0141-99EB81E4B9F8}"/>
              </a:ext>
            </a:extLst>
          </p:cNvPr>
          <p:cNvSpPr>
            <a:spLocks noGrp="1"/>
          </p:cNvSpPr>
          <p:nvPr>
            <p:ph type="sldNum" sz="quarter" idx="4"/>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15" name="Title 17">
            <a:extLst>
              <a:ext uri="{FF2B5EF4-FFF2-40B4-BE49-F238E27FC236}">
                <a16:creationId xmlns:a16="http://schemas.microsoft.com/office/drawing/2014/main" id="{0EABA21A-913A-240B-8DC3-FEB3FC9DD5D9}"/>
              </a:ext>
            </a:extLst>
          </p:cNvPr>
          <p:cNvSpPr>
            <a:spLocks noGrp="1"/>
          </p:cNvSpPr>
          <p:nvPr>
            <p:ph type="title"/>
          </p:nvPr>
        </p:nvSpPr>
        <p:spPr>
          <a:xfrm>
            <a:off x="1299772" y="1260942"/>
            <a:ext cx="15485836" cy="1143000"/>
          </a:xfrm>
        </p:spPr>
        <p:txBody>
          <a:bodyPr>
            <a:noAutofit/>
          </a:bodyPr>
          <a:lstStyle>
            <a:lvl1pPr algn="l">
              <a:defRPr sz="6000" b="1">
                <a:solidFill>
                  <a:schemeClr val="accent5"/>
                </a:solidFill>
              </a:defRPr>
            </a:lvl1pPr>
          </a:lstStyle>
          <a:p>
            <a:r>
              <a:rPr lang="en-GB"/>
              <a:t>Click to edit Master title style</a:t>
            </a:r>
            <a:endParaRPr lang="en-NL"/>
          </a:p>
        </p:txBody>
      </p:sp>
    </p:spTree>
    <p:extLst>
      <p:ext uri="{BB962C8B-B14F-4D97-AF65-F5344CB8AC3E}">
        <p14:creationId xmlns:p14="http://schemas.microsoft.com/office/powerpoint/2010/main" val="4007280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eople">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B1098C-9312-4938-FDD5-94205082A228}"/>
              </a:ext>
            </a:extLst>
          </p:cNvPr>
          <p:cNvSpPr>
            <a:spLocks noGrp="1"/>
          </p:cNvSpPr>
          <p:nvPr>
            <p:ph type="sldNum" sz="quarter" idx="11"/>
          </p:nvPr>
        </p:nvSpPr>
        <p:spPr/>
        <p:txBody>
          <a:bodyPr/>
          <a:lstStyle/>
          <a:p>
            <a:fld id="{B6F15528-21DE-4FAA-801E-634DDDAF4B2B}" type="slidenum">
              <a:rPr lang="en-US" smtClean="0"/>
              <a:pPr/>
              <a:t>‹#›</a:t>
            </a:fld>
            <a:endParaRPr lang="en-US"/>
          </a:p>
        </p:txBody>
      </p:sp>
      <p:sp>
        <p:nvSpPr>
          <p:cNvPr id="36" name="AutoShape 5">
            <a:extLst>
              <a:ext uri="{FF2B5EF4-FFF2-40B4-BE49-F238E27FC236}">
                <a16:creationId xmlns:a16="http://schemas.microsoft.com/office/drawing/2014/main" id="{4EE257F0-A753-C4FB-6AB5-7158E55133DD}"/>
              </a:ext>
            </a:extLst>
          </p:cNvPr>
          <p:cNvSpPr/>
          <p:nvPr/>
        </p:nvSpPr>
        <p:spPr>
          <a:xfrm>
            <a:off x="1260186" y="2857500"/>
            <a:ext cx="4060385" cy="0"/>
          </a:xfrm>
          <a:prstGeom prst="line">
            <a:avLst/>
          </a:prstGeom>
          <a:ln w="152400" cap="flat">
            <a:solidFill>
              <a:srgbClr val="B881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37" name="Title 17">
            <a:extLst>
              <a:ext uri="{FF2B5EF4-FFF2-40B4-BE49-F238E27FC236}">
                <a16:creationId xmlns:a16="http://schemas.microsoft.com/office/drawing/2014/main" id="{A2D21F8A-ACE9-1E72-BFBA-8CB09DCD5118}"/>
              </a:ext>
            </a:extLst>
          </p:cNvPr>
          <p:cNvSpPr>
            <a:spLocks noGrp="1"/>
          </p:cNvSpPr>
          <p:nvPr>
            <p:ph type="title"/>
          </p:nvPr>
        </p:nvSpPr>
        <p:spPr>
          <a:xfrm>
            <a:off x="1163292" y="1274590"/>
            <a:ext cx="15485836" cy="1143000"/>
          </a:xfrm>
        </p:spPr>
        <p:txBody>
          <a:bodyPr>
            <a:noAutofit/>
          </a:bodyPr>
          <a:lstStyle>
            <a:lvl1pPr algn="l">
              <a:defRPr sz="6000" b="1">
                <a:solidFill>
                  <a:schemeClr val="accent5"/>
                </a:solidFill>
              </a:defRPr>
            </a:lvl1pPr>
          </a:lstStyle>
          <a:p>
            <a:r>
              <a:rPr lang="en-GB"/>
              <a:t>Click to edit Master title style</a:t>
            </a:r>
            <a:endParaRPr lang="en-NL"/>
          </a:p>
        </p:txBody>
      </p:sp>
      <p:sp>
        <p:nvSpPr>
          <p:cNvPr id="39" name="Content Placeholder 38">
            <a:extLst>
              <a:ext uri="{FF2B5EF4-FFF2-40B4-BE49-F238E27FC236}">
                <a16:creationId xmlns:a16="http://schemas.microsoft.com/office/drawing/2014/main" id="{8445F1B6-4772-CC74-7980-900782425958}"/>
              </a:ext>
            </a:extLst>
          </p:cNvPr>
          <p:cNvSpPr>
            <a:spLocks noGrp="1"/>
          </p:cNvSpPr>
          <p:nvPr>
            <p:ph sz="quarter" idx="12"/>
          </p:nvPr>
        </p:nvSpPr>
        <p:spPr>
          <a:xfrm>
            <a:off x="1324105" y="6689849"/>
            <a:ext cx="2644232" cy="762000"/>
          </a:xfrm>
        </p:spPr>
        <p:txBody>
          <a:bodyPr/>
          <a:lstStyle>
            <a:lvl1pPr marL="0" indent="0" algn="ctr">
              <a:buNone/>
              <a:defRPr sz="2500"/>
            </a:lvl1pPr>
          </a:lstStyle>
          <a:p>
            <a:pPr lvl="0"/>
            <a:r>
              <a:rPr lang="en-GB"/>
              <a:t>Click to edit Master text styles</a:t>
            </a:r>
          </a:p>
        </p:txBody>
      </p:sp>
      <p:sp>
        <p:nvSpPr>
          <p:cNvPr id="40" name="Content Placeholder 38">
            <a:extLst>
              <a:ext uri="{FF2B5EF4-FFF2-40B4-BE49-F238E27FC236}">
                <a16:creationId xmlns:a16="http://schemas.microsoft.com/office/drawing/2014/main" id="{634F9149-4684-0DDD-0DAC-FCFE1C766B97}"/>
              </a:ext>
            </a:extLst>
          </p:cNvPr>
          <p:cNvSpPr>
            <a:spLocks noGrp="1"/>
          </p:cNvSpPr>
          <p:nvPr>
            <p:ph sz="quarter" idx="13"/>
          </p:nvPr>
        </p:nvSpPr>
        <p:spPr>
          <a:xfrm>
            <a:off x="5531102" y="6715025"/>
            <a:ext cx="2644232" cy="762000"/>
          </a:xfrm>
        </p:spPr>
        <p:txBody>
          <a:bodyPr/>
          <a:lstStyle>
            <a:lvl1pPr marL="0" indent="0" algn="ctr">
              <a:buNone/>
              <a:defRPr sz="2500"/>
            </a:lvl1pPr>
          </a:lstStyle>
          <a:p>
            <a:pPr lvl="0"/>
            <a:r>
              <a:rPr lang="en-GB"/>
              <a:t>Click to edit Master text styles</a:t>
            </a:r>
          </a:p>
        </p:txBody>
      </p:sp>
      <p:sp>
        <p:nvSpPr>
          <p:cNvPr id="41" name="Content Placeholder 38">
            <a:extLst>
              <a:ext uri="{FF2B5EF4-FFF2-40B4-BE49-F238E27FC236}">
                <a16:creationId xmlns:a16="http://schemas.microsoft.com/office/drawing/2014/main" id="{0A3CC689-F14A-38D6-A136-1C5D482A1F94}"/>
              </a:ext>
            </a:extLst>
          </p:cNvPr>
          <p:cNvSpPr>
            <a:spLocks noGrp="1"/>
          </p:cNvSpPr>
          <p:nvPr>
            <p:ph sz="quarter" idx="14"/>
          </p:nvPr>
        </p:nvSpPr>
        <p:spPr>
          <a:xfrm>
            <a:off x="9756235" y="6689849"/>
            <a:ext cx="2644232" cy="762000"/>
          </a:xfrm>
        </p:spPr>
        <p:txBody>
          <a:bodyPr/>
          <a:lstStyle>
            <a:lvl1pPr marL="0" indent="0" algn="ctr">
              <a:buNone/>
              <a:defRPr sz="2500"/>
            </a:lvl1pPr>
          </a:lstStyle>
          <a:p>
            <a:pPr lvl="0"/>
            <a:r>
              <a:rPr lang="en-GB"/>
              <a:t>Click to edit Master text styles</a:t>
            </a:r>
          </a:p>
        </p:txBody>
      </p:sp>
      <p:sp>
        <p:nvSpPr>
          <p:cNvPr id="42" name="Content Placeholder 38">
            <a:extLst>
              <a:ext uri="{FF2B5EF4-FFF2-40B4-BE49-F238E27FC236}">
                <a16:creationId xmlns:a16="http://schemas.microsoft.com/office/drawing/2014/main" id="{12A5520E-64B5-B6E3-E4AA-6BE31145A18D}"/>
              </a:ext>
            </a:extLst>
          </p:cNvPr>
          <p:cNvSpPr>
            <a:spLocks noGrp="1"/>
          </p:cNvSpPr>
          <p:nvPr>
            <p:ph sz="quarter" idx="15"/>
          </p:nvPr>
        </p:nvSpPr>
        <p:spPr>
          <a:xfrm>
            <a:off x="14138428" y="6715025"/>
            <a:ext cx="2644232" cy="762000"/>
          </a:xfrm>
        </p:spPr>
        <p:txBody>
          <a:bodyPr/>
          <a:lstStyle>
            <a:lvl1pPr marL="0" indent="0" algn="ctr">
              <a:buNone/>
              <a:defRPr sz="2500"/>
            </a:lvl1pPr>
          </a:lstStyle>
          <a:p>
            <a:pPr lvl="0"/>
            <a:r>
              <a:rPr lang="en-GB"/>
              <a:t>Click to edit Master text styles</a:t>
            </a:r>
          </a:p>
        </p:txBody>
      </p:sp>
      <p:sp>
        <p:nvSpPr>
          <p:cNvPr id="44" name="Picture Placeholder 43">
            <a:extLst>
              <a:ext uri="{FF2B5EF4-FFF2-40B4-BE49-F238E27FC236}">
                <a16:creationId xmlns:a16="http://schemas.microsoft.com/office/drawing/2014/main" id="{2DC0B75A-DDF1-0F01-D9E1-64FA3C3D0A73}"/>
              </a:ext>
            </a:extLst>
          </p:cNvPr>
          <p:cNvSpPr>
            <a:spLocks noGrp="1"/>
          </p:cNvSpPr>
          <p:nvPr>
            <p:ph type="pic" sz="quarter" idx="16"/>
          </p:nvPr>
        </p:nvSpPr>
        <p:spPr>
          <a:xfrm>
            <a:off x="1239714" y="3827321"/>
            <a:ext cx="2644231" cy="2632358"/>
          </a:xfrm>
          <a:prstGeom prst="ellipse">
            <a:avLst/>
          </a:prstGeom>
        </p:spPr>
        <p:txBody>
          <a:bodyPr/>
          <a:lstStyle/>
          <a:p>
            <a:r>
              <a:rPr lang="en-GB"/>
              <a:t>Click icon to add picture</a:t>
            </a:r>
            <a:endParaRPr lang="en-NL"/>
          </a:p>
        </p:txBody>
      </p:sp>
      <p:sp>
        <p:nvSpPr>
          <p:cNvPr id="46" name="Picture Placeholder 43">
            <a:extLst>
              <a:ext uri="{FF2B5EF4-FFF2-40B4-BE49-F238E27FC236}">
                <a16:creationId xmlns:a16="http://schemas.microsoft.com/office/drawing/2014/main" id="{ABBE23D9-0A70-8E99-F944-2ADE1172BF19}"/>
              </a:ext>
            </a:extLst>
          </p:cNvPr>
          <p:cNvSpPr>
            <a:spLocks noGrp="1"/>
          </p:cNvSpPr>
          <p:nvPr>
            <p:ph type="pic" sz="quarter" idx="17"/>
          </p:nvPr>
        </p:nvSpPr>
        <p:spPr>
          <a:xfrm>
            <a:off x="5447771" y="3810830"/>
            <a:ext cx="2644231" cy="2632358"/>
          </a:xfrm>
          <a:prstGeom prst="ellipse">
            <a:avLst/>
          </a:prstGeom>
        </p:spPr>
        <p:txBody>
          <a:bodyPr/>
          <a:lstStyle/>
          <a:p>
            <a:r>
              <a:rPr lang="en-GB"/>
              <a:t>Click icon to add picture</a:t>
            </a:r>
            <a:endParaRPr lang="en-NL"/>
          </a:p>
        </p:txBody>
      </p:sp>
      <p:sp>
        <p:nvSpPr>
          <p:cNvPr id="47" name="Picture Placeholder 43">
            <a:extLst>
              <a:ext uri="{FF2B5EF4-FFF2-40B4-BE49-F238E27FC236}">
                <a16:creationId xmlns:a16="http://schemas.microsoft.com/office/drawing/2014/main" id="{22410FF5-4D7C-15D9-D8B2-34C2AB43C9F8}"/>
              </a:ext>
            </a:extLst>
          </p:cNvPr>
          <p:cNvSpPr>
            <a:spLocks noGrp="1"/>
          </p:cNvSpPr>
          <p:nvPr>
            <p:ph type="pic" sz="quarter" idx="18"/>
          </p:nvPr>
        </p:nvSpPr>
        <p:spPr>
          <a:xfrm>
            <a:off x="9756235" y="3827321"/>
            <a:ext cx="2644231" cy="2632358"/>
          </a:xfrm>
          <a:prstGeom prst="ellipse">
            <a:avLst/>
          </a:prstGeom>
        </p:spPr>
        <p:txBody>
          <a:bodyPr/>
          <a:lstStyle/>
          <a:p>
            <a:r>
              <a:rPr lang="en-GB"/>
              <a:t>Click icon to add picture</a:t>
            </a:r>
            <a:endParaRPr lang="en-NL"/>
          </a:p>
        </p:txBody>
      </p:sp>
      <p:sp>
        <p:nvSpPr>
          <p:cNvPr id="48" name="Picture Placeholder 43">
            <a:extLst>
              <a:ext uri="{FF2B5EF4-FFF2-40B4-BE49-F238E27FC236}">
                <a16:creationId xmlns:a16="http://schemas.microsoft.com/office/drawing/2014/main" id="{209354CA-AAC8-7191-1828-DA42E5DB6E3A}"/>
              </a:ext>
            </a:extLst>
          </p:cNvPr>
          <p:cNvSpPr>
            <a:spLocks noGrp="1"/>
          </p:cNvSpPr>
          <p:nvPr>
            <p:ph type="pic" sz="quarter" idx="19"/>
          </p:nvPr>
        </p:nvSpPr>
        <p:spPr>
          <a:xfrm>
            <a:off x="14138429" y="3804575"/>
            <a:ext cx="2644231" cy="2632358"/>
          </a:xfrm>
          <a:prstGeom prst="ellipse">
            <a:avLst/>
          </a:prstGeom>
        </p:spPr>
        <p:txBody>
          <a:bodyPr/>
          <a:lstStyle/>
          <a:p>
            <a:r>
              <a:rPr lang="en-GB"/>
              <a:t>Click icon to add picture</a:t>
            </a:r>
            <a:endParaRPr lang="en-NL"/>
          </a:p>
        </p:txBody>
      </p:sp>
    </p:spTree>
    <p:extLst>
      <p:ext uri="{BB962C8B-B14F-4D97-AF65-F5344CB8AC3E}">
        <p14:creationId xmlns:p14="http://schemas.microsoft.com/office/powerpoint/2010/main" val="904624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AutoShape 8">
            <a:extLst>
              <a:ext uri="{FF2B5EF4-FFF2-40B4-BE49-F238E27FC236}">
                <a16:creationId xmlns:a16="http://schemas.microsoft.com/office/drawing/2014/main" id="{BDF3113E-0EA3-499C-7C7A-EF21D4FF74EF}"/>
              </a:ext>
            </a:extLst>
          </p:cNvPr>
          <p:cNvSpPr/>
          <p:nvPr userDrawn="1"/>
        </p:nvSpPr>
        <p:spPr>
          <a:xfrm>
            <a:off x="9067800" y="5119699"/>
            <a:ext cx="8384423" cy="0"/>
          </a:xfrm>
          <a:prstGeom prst="line">
            <a:avLst/>
          </a:prstGeom>
          <a:ln w="139700" cap="flat">
            <a:solidFill>
              <a:schemeClr val="accent1"/>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6" name="Title 15">
            <a:extLst>
              <a:ext uri="{FF2B5EF4-FFF2-40B4-BE49-F238E27FC236}">
                <a16:creationId xmlns:a16="http://schemas.microsoft.com/office/drawing/2014/main" id="{A15043CB-C578-9CB4-5F58-0F051108F36C}"/>
              </a:ext>
            </a:extLst>
          </p:cNvPr>
          <p:cNvSpPr>
            <a:spLocks noGrp="1"/>
          </p:cNvSpPr>
          <p:nvPr>
            <p:ph type="title" hasCustomPrompt="1"/>
          </p:nvPr>
        </p:nvSpPr>
        <p:spPr>
          <a:xfrm>
            <a:off x="9090355" y="3441701"/>
            <a:ext cx="8119863" cy="1435099"/>
          </a:xfrm>
        </p:spPr>
        <p:txBody>
          <a:bodyPr anchor="b">
            <a:noAutofit/>
          </a:bodyPr>
          <a:lstStyle>
            <a:lvl1pPr algn="l">
              <a:defRPr sz="6500" b="1">
                <a:solidFill>
                  <a:schemeClr val="accent1"/>
                </a:solidFill>
                <a:latin typeface="Montserrat 1 Bold" panose="020B0604020202020204" charset="0"/>
              </a:defRPr>
            </a:lvl1pPr>
          </a:lstStyle>
          <a:p>
            <a:r>
              <a:rPr lang="en-GB"/>
              <a:t>Thank You!</a:t>
            </a:r>
            <a:endParaRPr lang="en-NL"/>
          </a:p>
        </p:txBody>
      </p:sp>
      <p:pic>
        <p:nvPicPr>
          <p:cNvPr id="7" name="Graphic 6" descr="Internet with solid fill">
            <a:extLst>
              <a:ext uri="{FF2B5EF4-FFF2-40B4-BE49-F238E27FC236}">
                <a16:creationId xmlns:a16="http://schemas.microsoft.com/office/drawing/2014/main" id="{2D7B5068-CF36-369F-0D8C-5769C4B02E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69252" y="6516699"/>
            <a:ext cx="914400" cy="914400"/>
          </a:xfrm>
          <a:prstGeom prst="rect">
            <a:avLst/>
          </a:prstGeom>
        </p:spPr>
      </p:pic>
      <p:pic>
        <p:nvPicPr>
          <p:cNvPr id="8" name="Graphic 7" descr="Envelope with solid fill">
            <a:extLst>
              <a:ext uri="{FF2B5EF4-FFF2-40B4-BE49-F238E27FC236}">
                <a16:creationId xmlns:a16="http://schemas.microsoft.com/office/drawing/2014/main" id="{5381FF31-2664-2E88-A024-5DE41E549B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31243" y="5397679"/>
            <a:ext cx="790419" cy="790419"/>
          </a:xfrm>
          <a:prstGeom prst="rect">
            <a:avLst/>
          </a:prstGeom>
        </p:spPr>
      </p:pic>
      <p:sp>
        <p:nvSpPr>
          <p:cNvPr id="10" name="TextBox 9">
            <a:extLst>
              <a:ext uri="{FF2B5EF4-FFF2-40B4-BE49-F238E27FC236}">
                <a16:creationId xmlns:a16="http://schemas.microsoft.com/office/drawing/2014/main" id="{744C8808-7379-6F8E-44B6-6E8D707429D3}"/>
              </a:ext>
            </a:extLst>
          </p:cNvPr>
          <p:cNvSpPr txBox="1"/>
          <p:nvPr userDrawn="1"/>
        </p:nvSpPr>
        <p:spPr>
          <a:xfrm>
            <a:off x="9991289" y="5524679"/>
            <a:ext cx="7330919" cy="1754326"/>
          </a:xfrm>
          <a:prstGeom prst="rect">
            <a:avLst/>
          </a:prstGeom>
          <a:noFill/>
        </p:spPr>
        <p:txBody>
          <a:bodyPr wrap="square" rtlCol="0">
            <a:spAutoFit/>
          </a:bodyPr>
          <a:lstStyle/>
          <a:p>
            <a:r>
              <a:rPr lang="en-GB" sz="3600">
                <a:solidFill>
                  <a:schemeClr val="accent5"/>
                </a:solidFill>
                <a:latin typeface="Montserrat Medium" pitchFamily="2" charset="0"/>
              </a:rPr>
              <a:t>info@MedEnvoyGlobal.com</a:t>
            </a:r>
          </a:p>
          <a:p>
            <a:endParaRPr lang="en-GB" sz="3600">
              <a:solidFill>
                <a:schemeClr val="accent5"/>
              </a:solidFill>
              <a:latin typeface="Montserrat Medium" pitchFamily="2" charset="0"/>
            </a:endParaRPr>
          </a:p>
          <a:p>
            <a:r>
              <a:rPr lang="en-GB" sz="3600">
                <a:solidFill>
                  <a:schemeClr val="accent5"/>
                </a:solidFill>
                <a:latin typeface="Montserrat Medium" pitchFamily="2" charset="0"/>
              </a:rPr>
              <a:t>www.MedEnvoyGlobal.com</a:t>
            </a:r>
          </a:p>
        </p:txBody>
      </p:sp>
      <p:pic>
        <p:nvPicPr>
          <p:cNvPr id="12" name="Picture 11" descr="A group of men in a room&#10;&#10;AI-generated content may be incorrect.">
            <a:extLst>
              <a:ext uri="{FF2B5EF4-FFF2-40B4-BE49-F238E27FC236}">
                <a16:creationId xmlns:a16="http://schemas.microsoft.com/office/drawing/2014/main" id="{302EE30D-4EC8-E185-C46C-CA2F8658C8FA}"/>
              </a:ext>
            </a:extLst>
          </p:cNvPr>
          <p:cNvPicPr>
            <a:picLocks noChangeAspect="1"/>
          </p:cNvPicPr>
          <p:nvPr userDrawn="1"/>
        </p:nvPicPr>
        <p:blipFill>
          <a:blip r:embed="rId6">
            <a:extLst>
              <a:ext uri="{28A0092B-C50C-407E-A947-70E740481C1C}">
                <a14:useLocalDpi xmlns:a14="http://schemas.microsoft.com/office/drawing/2010/main" val="0"/>
              </a:ext>
            </a:extLst>
          </a:blip>
          <a:srcRect l="15728" r="29048"/>
          <a:stretch/>
        </p:blipFill>
        <p:spPr>
          <a:xfrm>
            <a:off x="177421" y="165092"/>
            <a:ext cx="8243248" cy="9957529"/>
          </a:xfrm>
          <a:prstGeom prst="rect">
            <a:avLst/>
          </a:prstGeom>
        </p:spPr>
      </p:pic>
    </p:spTree>
    <p:extLst>
      <p:ext uri="{BB962C8B-B14F-4D97-AF65-F5344CB8AC3E}">
        <p14:creationId xmlns:p14="http://schemas.microsoft.com/office/powerpoint/2010/main" val="1247027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ank you &amp; Questions">
    <p:bg>
      <p:bgPr>
        <a:solidFill>
          <a:schemeClr val="bg2"/>
        </a:solidFill>
        <a:effectLst/>
      </p:bgPr>
    </p:bg>
    <p:spTree>
      <p:nvGrpSpPr>
        <p:cNvPr id="1" name=""/>
        <p:cNvGrpSpPr/>
        <p:nvPr/>
      </p:nvGrpSpPr>
      <p:grpSpPr>
        <a:xfrm>
          <a:off x="0" y="0"/>
          <a:ext cx="0" cy="0"/>
          <a:chOff x="0" y="0"/>
          <a:chExt cx="0" cy="0"/>
        </a:xfrm>
      </p:grpSpPr>
      <p:sp>
        <p:nvSpPr>
          <p:cNvPr id="13" name="AutoShape 8">
            <a:extLst>
              <a:ext uri="{FF2B5EF4-FFF2-40B4-BE49-F238E27FC236}">
                <a16:creationId xmlns:a16="http://schemas.microsoft.com/office/drawing/2014/main" id="{36E24A5F-3A45-3D4A-446E-D865E2FCDDE3}"/>
              </a:ext>
            </a:extLst>
          </p:cNvPr>
          <p:cNvSpPr/>
          <p:nvPr/>
        </p:nvSpPr>
        <p:spPr>
          <a:xfrm>
            <a:off x="9146381" y="4751197"/>
            <a:ext cx="8384423" cy="0"/>
          </a:xfrm>
          <a:prstGeom prst="line">
            <a:avLst/>
          </a:prstGeom>
          <a:ln w="139700" cap="flat">
            <a:solidFill>
              <a:srgbClr val="B880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5" name="Slide Number Placeholder 6">
            <a:extLst>
              <a:ext uri="{FF2B5EF4-FFF2-40B4-BE49-F238E27FC236}">
                <a16:creationId xmlns:a16="http://schemas.microsoft.com/office/drawing/2014/main" id="{DEE6E102-2598-E729-BB22-D1C462459556}"/>
              </a:ext>
            </a:extLst>
          </p:cNvPr>
          <p:cNvSpPr>
            <a:spLocks noGrp="1"/>
          </p:cNvSpPr>
          <p:nvPr>
            <p:ph type="sldNum" sz="quarter" idx="4"/>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16" name="Title 15">
            <a:extLst>
              <a:ext uri="{FF2B5EF4-FFF2-40B4-BE49-F238E27FC236}">
                <a16:creationId xmlns:a16="http://schemas.microsoft.com/office/drawing/2014/main" id="{A26F5470-09CA-F76A-82D7-7E54A0ED7A91}"/>
              </a:ext>
            </a:extLst>
          </p:cNvPr>
          <p:cNvSpPr>
            <a:spLocks noGrp="1"/>
          </p:cNvSpPr>
          <p:nvPr>
            <p:ph type="title" hasCustomPrompt="1"/>
          </p:nvPr>
        </p:nvSpPr>
        <p:spPr>
          <a:xfrm>
            <a:off x="9034815" y="2948484"/>
            <a:ext cx="8119863" cy="1904999"/>
          </a:xfrm>
        </p:spPr>
        <p:txBody>
          <a:bodyPr>
            <a:noAutofit/>
          </a:bodyPr>
          <a:lstStyle>
            <a:lvl1pPr algn="l">
              <a:defRPr sz="6500" b="1">
                <a:solidFill>
                  <a:schemeClr val="accent5"/>
                </a:solidFill>
                <a:latin typeface="Montserrat 1 Bold" panose="020B0604020202020204" charset="0"/>
              </a:defRPr>
            </a:lvl1pPr>
          </a:lstStyle>
          <a:p>
            <a:r>
              <a:rPr lang="en-GB"/>
              <a:t>Thank You!</a:t>
            </a:r>
            <a:endParaRPr lang="en-NL"/>
          </a:p>
        </p:txBody>
      </p:sp>
      <p:sp>
        <p:nvSpPr>
          <p:cNvPr id="17" name="Text Placeholder 18">
            <a:extLst>
              <a:ext uri="{FF2B5EF4-FFF2-40B4-BE49-F238E27FC236}">
                <a16:creationId xmlns:a16="http://schemas.microsoft.com/office/drawing/2014/main" id="{6A82BB56-9532-79EB-A619-5B599FB7798D}"/>
              </a:ext>
            </a:extLst>
          </p:cNvPr>
          <p:cNvSpPr>
            <a:spLocks noGrp="1"/>
          </p:cNvSpPr>
          <p:nvPr>
            <p:ph type="body" sz="quarter" idx="10" hasCustomPrompt="1"/>
          </p:nvPr>
        </p:nvSpPr>
        <p:spPr>
          <a:xfrm>
            <a:off x="9034816" y="5016119"/>
            <a:ext cx="8154538" cy="1098074"/>
          </a:xfrm>
        </p:spPr>
        <p:txBody>
          <a:bodyPr/>
          <a:lstStyle>
            <a:lvl1pPr marL="0" indent="0">
              <a:buNone/>
              <a:defRPr sz="5000">
                <a:solidFill>
                  <a:schemeClr val="accent1"/>
                </a:solidFill>
                <a:latin typeface="Montserrat 1 Semi-Bold" panose="020B0604020202020204" charset="0"/>
              </a:defRPr>
            </a:lvl1pPr>
            <a:lvl2pPr marL="457200" indent="0">
              <a:buNone/>
              <a:defRPr/>
            </a:lvl2pPr>
          </a:lstStyle>
          <a:p>
            <a:pPr lvl="0"/>
            <a:r>
              <a:rPr lang="en-GB"/>
              <a:t>Questions?</a:t>
            </a:r>
          </a:p>
        </p:txBody>
      </p:sp>
      <p:pic>
        <p:nvPicPr>
          <p:cNvPr id="5" name="Picture 4" descr="Back of people's heads and raised hands at corporate presentation with speaker and whiteboard out of focus in background">
            <a:extLst>
              <a:ext uri="{FF2B5EF4-FFF2-40B4-BE49-F238E27FC236}">
                <a16:creationId xmlns:a16="http://schemas.microsoft.com/office/drawing/2014/main" id="{29C3A334-11A8-A011-D2DF-B79BE5303263}"/>
              </a:ext>
            </a:extLst>
          </p:cNvPr>
          <p:cNvPicPr>
            <a:picLocks noChangeAspect="1"/>
          </p:cNvPicPr>
          <p:nvPr userDrawn="1"/>
        </p:nvPicPr>
        <p:blipFill>
          <a:blip r:embed="rId2">
            <a:extLst>
              <a:ext uri="{28A0092B-C50C-407E-A947-70E740481C1C}">
                <a14:useLocalDpi xmlns:a14="http://schemas.microsoft.com/office/drawing/2010/main" val="0"/>
              </a:ext>
            </a:extLst>
          </a:blip>
          <a:srcRect r="43703"/>
          <a:stretch/>
        </p:blipFill>
        <p:spPr>
          <a:xfrm>
            <a:off x="223352" y="187659"/>
            <a:ext cx="8380745" cy="9908269"/>
          </a:xfrm>
          <a:prstGeom prst="rect">
            <a:avLst/>
          </a:prstGeom>
        </p:spPr>
      </p:pic>
      <p:pic>
        <p:nvPicPr>
          <p:cNvPr id="10" name="Graphic 9" descr="Internet with solid fill">
            <a:extLst>
              <a:ext uri="{FF2B5EF4-FFF2-40B4-BE49-F238E27FC236}">
                <a16:creationId xmlns:a16="http://schemas.microsoft.com/office/drawing/2014/main" id="{A1E08153-97E0-9DCF-ABCC-FB39522FC7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34815" y="7498134"/>
            <a:ext cx="914400" cy="914400"/>
          </a:xfrm>
          <a:prstGeom prst="rect">
            <a:avLst/>
          </a:prstGeom>
        </p:spPr>
      </p:pic>
      <p:pic>
        <p:nvPicPr>
          <p:cNvPr id="11" name="Graphic 10" descr="Envelope with solid fill">
            <a:extLst>
              <a:ext uri="{FF2B5EF4-FFF2-40B4-BE49-F238E27FC236}">
                <a16:creationId xmlns:a16="http://schemas.microsoft.com/office/drawing/2014/main" id="{597C6EF5-B243-86C7-6714-009F683AB65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96806" y="6379114"/>
            <a:ext cx="790419" cy="790419"/>
          </a:xfrm>
          <a:prstGeom prst="rect">
            <a:avLst/>
          </a:prstGeom>
        </p:spPr>
      </p:pic>
      <p:sp>
        <p:nvSpPr>
          <p:cNvPr id="12" name="TextBox 11">
            <a:extLst>
              <a:ext uri="{FF2B5EF4-FFF2-40B4-BE49-F238E27FC236}">
                <a16:creationId xmlns:a16="http://schemas.microsoft.com/office/drawing/2014/main" id="{A97B1D04-0824-831B-7FEE-29FFA9249B96}"/>
              </a:ext>
            </a:extLst>
          </p:cNvPr>
          <p:cNvSpPr txBox="1"/>
          <p:nvPr userDrawn="1"/>
        </p:nvSpPr>
        <p:spPr>
          <a:xfrm>
            <a:off x="10056852" y="6506114"/>
            <a:ext cx="7330919" cy="1754326"/>
          </a:xfrm>
          <a:prstGeom prst="rect">
            <a:avLst/>
          </a:prstGeom>
          <a:noFill/>
        </p:spPr>
        <p:txBody>
          <a:bodyPr wrap="square" rtlCol="0">
            <a:spAutoFit/>
          </a:bodyPr>
          <a:lstStyle/>
          <a:p>
            <a:r>
              <a:rPr lang="en-GB" sz="3600">
                <a:solidFill>
                  <a:schemeClr val="accent5"/>
                </a:solidFill>
                <a:latin typeface="Montserrat Medium" pitchFamily="2" charset="0"/>
              </a:rPr>
              <a:t>info@MedEnvoyGlobal.com</a:t>
            </a:r>
          </a:p>
          <a:p>
            <a:endParaRPr lang="en-GB" sz="3600">
              <a:solidFill>
                <a:schemeClr val="accent5"/>
              </a:solidFill>
              <a:latin typeface="Montserrat Medium" pitchFamily="2" charset="0"/>
            </a:endParaRPr>
          </a:p>
          <a:p>
            <a:r>
              <a:rPr lang="en-GB" sz="3600">
                <a:solidFill>
                  <a:schemeClr val="accent5"/>
                </a:solidFill>
                <a:latin typeface="Montserrat Medium" pitchFamily="2" charset="0"/>
              </a:rPr>
              <a:t>www.MedEnvoyGlobal.com</a:t>
            </a:r>
          </a:p>
        </p:txBody>
      </p:sp>
    </p:spTree>
    <p:extLst>
      <p:ext uri="{BB962C8B-B14F-4D97-AF65-F5344CB8AC3E}">
        <p14:creationId xmlns:p14="http://schemas.microsoft.com/office/powerpoint/2010/main" val="2208295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ver">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2FE67288-36BD-E0BA-BDAA-600F14479F54}"/>
              </a:ext>
            </a:extLst>
          </p:cNvPr>
          <p:cNvSpPr txBox="1"/>
          <p:nvPr/>
        </p:nvSpPr>
        <p:spPr>
          <a:xfrm>
            <a:off x="1967530" y="8251826"/>
            <a:ext cx="9616234" cy="669925"/>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5599"/>
              </a:lnSpc>
            </a:pPr>
            <a:r>
              <a:rPr lang="en-US" sz="3999" b="1">
                <a:solidFill>
                  <a:srgbClr val="B88035"/>
                </a:solidFill>
                <a:latin typeface="Montserrat 1 Bold"/>
                <a:ea typeface="Montserrat 1 Bold"/>
                <a:cs typeface="Montserrat 1 Bold"/>
                <a:sym typeface="Montserrat 1 Bold"/>
              </a:rPr>
              <a:t>www.MedEnvoyGlobal.com</a:t>
            </a:r>
          </a:p>
        </p:txBody>
      </p:sp>
      <p:sp>
        <p:nvSpPr>
          <p:cNvPr id="11" name="Title 10">
            <a:extLst>
              <a:ext uri="{FF2B5EF4-FFF2-40B4-BE49-F238E27FC236}">
                <a16:creationId xmlns:a16="http://schemas.microsoft.com/office/drawing/2014/main" id="{700A17C3-5FD9-2880-7625-AEEB0E49F863}"/>
              </a:ext>
            </a:extLst>
          </p:cNvPr>
          <p:cNvSpPr>
            <a:spLocks noGrp="1"/>
          </p:cNvSpPr>
          <p:nvPr>
            <p:ph type="title"/>
          </p:nvPr>
        </p:nvSpPr>
        <p:spPr>
          <a:xfrm>
            <a:off x="1912938" y="1989137"/>
            <a:ext cx="14401800" cy="3352800"/>
          </a:xfrm>
        </p:spPr>
        <p:txBody>
          <a:bodyPr>
            <a:noAutofit/>
          </a:bodyPr>
          <a:lstStyle>
            <a:lvl1pPr algn="l">
              <a:defRPr sz="9200">
                <a:solidFill>
                  <a:schemeClr val="accent1">
                    <a:lumMod val="40000"/>
                    <a:lumOff val="60000"/>
                  </a:schemeClr>
                </a:solidFill>
              </a:defRPr>
            </a:lvl1pPr>
          </a:lstStyle>
          <a:p>
            <a:r>
              <a:rPr lang="en-GB"/>
              <a:t>Click to edit Master title style</a:t>
            </a:r>
            <a:endParaRPr lang="en-NL"/>
          </a:p>
        </p:txBody>
      </p:sp>
      <p:sp>
        <p:nvSpPr>
          <p:cNvPr id="25" name="Text Placeholder 24">
            <a:extLst>
              <a:ext uri="{FF2B5EF4-FFF2-40B4-BE49-F238E27FC236}">
                <a16:creationId xmlns:a16="http://schemas.microsoft.com/office/drawing/2014/main" id="{FA5A9FEA-CE5C-6DEC-0684-7A67864A09F5}"/>
              </a:ext>
            </a:extLst>
          </p:cNvPr>
          <p:cNvSpPr>
            <a:spLocks noGrp="1"/>
          </p:cNvSpPr>
          <p:nvPr>
            <p:ph type="body" sz="quarter" idx="12"/>
          </p:nvPr>
        </p:nvSpPr>
        <p:spPr>
          <a:xfrm>
            <a:off x="1912938" y="5626100"/>
            <a:ext cx="14546262" cy="2112963"/>
          </a:xfrm>
        </p:spPr>
        <p:txBody>
          <a:bodyPr>
            <a:normAutofit/>
          </a:bodyPr>
          <a:lstStyle>
            <a:lvl1pPr marL="0" indent="0">
              <a:buNone/>
              <a:defRPr sz="6500">
                <a:solidFill>
                  <a:srgbClr val="F8F2EB"/>
                </a:solidFill>
              </a:defRPr>
            </a:lvl1pPr>
            <a:lvl2pPr marL="457200" indent="0">
              <a:buNone/>
              <a:defRPr/>
            </a:lvl2pPr>
          </a:lstStyle>
          <a:p>
            <a:pPr lvl="0"/>
            <a:r>
              <a:rPr lang="en-GB"/>
              <a:t>Click to edit Master text style</a:t>
            </a:r>
          </a:p>
        </p:txBody>
      </p:sp>
    </p:spTree>
    <p:extLst>
      <p:ext uri="{BB962C8B-B14F-4D97-AF65-F5344CB8AC3E}">
        <p14:creationId xmlns:p14="http://schemas.microsoft.com/office/powerpoint/2010/main" val="1902310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B9F85A-9AD0-C543-815F-039F5D1D4661}"/>
              </a:ext>
            </a:extLst>
          </p:cNvPr>
          <p:cNvSpPr>
            <a:spLocks noGrp="1"/>
          </p:cNvSpPr>
          <p:nvPr>
            <p:ph type="sldNum" sz="quarter" idx="11"/>
          </p:nvPr>
        </p:nvSpPr>
        <p:spPr/>
        <p:txBody>
          <a:bodyPr/>
          <a:lstStyle/>
          <a:p>
            <a:fld id="{B6F15528-21DE-4FAA-801E-634DDDAF4B2B}" type="slidenum">
              <a:rPr lang="en-US" smtClean="0"/>
              <a:pPr/>
              <a:t>‹#›</a:t>
            </a:fld>
            <a:endParaRPr lang="en-US"/>
          </a:p>
        </p:txBody>
      </p:sp>
      <p:sp>
        <p:nvSpPr>
          <p:cNvPr id="5" name="AutoShape 5">
            <a:extLst>
              <a:ext uri="{FF2B5EF4-FFF2-40B4-BE49-F238E27FC236}">
                <a16:creationId xmlns:a16="http://schemas.microsoft.com/office/drawing/2014/main" id="{1CF5132E-5F10-F65E-B20E-CC1125CF66F0}"/>
              </a:ext>
            </a:extLst>
          </p:cNvPr>
          <p:cNvSpPr/>
          <p:nvPr/>
        </p:nvSpPr>
        <p:spPr>
          <a:xfrm>
            <a:off x="1349815" y="2705100"/>
            <a:ext cx="1466967" cy="0"/>
          </a:xfrm>
          <a:prstGeom prst="line">
            <a:avLst/>
          </a:prstGeom>
          <a:ln w="152400" cap="flat">
            <a:solidFill>
              <a:srgbClr val="B881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6" name="Title 17">
            <a:extLst>
              <a:ext uri="{FF2B5EF4-FFF2-40B4-BE49-F238E27FC236}">
                <a16:creationId xmlns:a16="http://schemas.microsoft.com/office/drawing/2014/main" id="{8FC5FD9D-3273-FCAD-143C-31A92FECDF3E}"/>
              </a:ext>
            </a:extLst>
          </p:cNvPr>
          <p:cNvSpPr>
            <a:spLocks noGrp="1"/>
          </p:cNvSpPr>
          <p:nvPr>
            <p:ph type="title"/>
          </p:nvPr>
        </p:nvSpPr>
        <p:spPr>
          <a:xfrm>
            <a:off x="1286124" y="1260942"/>
            <a:ext cx="15485836" cy="1143000"/>
          </a:xfrm>
        </p:spPr>
        <p:txBody>
          <a:bodyPr>
            <a:noAutofit/>
          </a:bodyPr>
          <a:lstStyle>
            <a:lvl1pPr algn="l">
              <a:defRPr sz="6000" b="1">
                <a:solidFill>
                  <a:schemeClr val="accent5"/>
                </a:solidFill>
              </a:defRPr>
            </a:lvl1pPr>
          </a:lstStyle>
          <a:p>
            <a:r>
              <a:rPr lang="en-GB"/>
              <a:t>Click to edit Master title style</a:t>
            </a:r>
            <a:endParaRPr lang="en-NL"/>
          </a:p>
        </p:txBody>
      </p:sp>
      <p:sp>
        <p:nvSpPr>
          <p:cNvPr id="43" name="Google Shape;187;p28">
            <a:extLst>
              <a:ext uri="{FF2B5EF4-FFF2-40B4-BE49-F238E27FC236}">
                <a16:creationId xmlns:a16="http://schemas.microsoft.com/office/drawing/2014/main" id="{EA417A4E-850F-76AB-FC98-A8F5816F5654}"/>
              </a:ext>
            </a:extLst>
          </p:cNvPr>
          <p:cNvSpPr/>
          <p:nvPr/>
        </p:nvSpPr>
        <p:spPr>
          <a:xfrm>
            <a:off x="3253511" y="3458723"/>
            <a:ext cx="4767918" cy="1313291"/>
          </a:xfrm>
          <a:prstGeom prst="roundRect">
            <a:avLst>
              <a:gd name="adj" fmla="val 6954"/>
            </a:avLst>
          </a:prstGeom>
          <a:solidFill>
            <a:schemeClr val="accent5"/>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endParaRPr lang="en-US" sz="2800"/>
          </a:p>
        </p:txBody>
      </p:sp>
      <p:sp>
        <p:nvSpPr>
          <p:cNvPr id="49" name="Google Shape;187;p28">
            <a:extLst>
              <a:ext uri="{FF2B5EF4-FFF2-40B4-BE49-F238E27FC236}">
                <a16:creationId xmlns:a16="http://schemas.microsoft.com/office/drawing/2014/main" id="{4C0F32DB-6A0D-CD2F-3413-7448E9DA993C}"/>
              </a:ext>
            </a:extLst>
          </p:cNvPr>
          <p:cNvSpPr/>
          <p:nvPr/>
        </p:nvSpPr>
        <p:spPr>
          <a:xfrm>
            <a:off x="3253511" y="5514987"/>
            <a:ext cx="4767918" cy="1313291"/>
          </a:xfrm>
          <a:prstGeom prst="roundRect">
            <a:avLst>
              <a:gd name="adj" fmla="val 6954"/>
            </a:avLst>
          </a:prstGeom>
          <a:solidFill>
            <a:schemeClr val="accent5"/>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endParaRPr lang="en-US" sz="2800"/>
          </a:p>
        </p:txBody>
      </p:sp>
      <p:sp>
        <p:nvSpPr>
          <p:cNvPr id="50" name="Google Shape;187;p28">
            <a:extLst>
              <a:ext uri="{FF2B5EF4-FFF2-40B4-BE49-F238E27FC236}">
                <a16:creationId xmlns:a16="http://schemas.microsoft.com/office/drawing/2014/main" id="{4BDDE776-99C9-7104-C4E5-39FCA27C07AE}"/>
              </a:ext>
            </a:extLst>
          </p:cNvPr>
          <p:cNvSpPr/>
          <p:nvPr/>
        </p:nvSpPr>
        <p:spPr>
          <a:xfrm>
            <a:off x="3253511" y="7571251"/>
            <a:ext cx="4767918" cy="1313291"/>
          </a:xfrm>
          <a:prstGeom prst="roundRect">
            <a:avLst>
              <a:gd name="adj" fmla="val 6954"/>
            </a:avLst>
          </a:prstGeom>
          <a:solidFill>
            <a:schemeClr val="accent5"/>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endParaRPr lang="en-US" sz="2800"/>
          </a:p>
        </p:txBody>
      </p:sp>
      <p:sp>
        <p:nvSpPr>
          <p:cNvPr id="54" name="Text Placeholder 53">
            <a:extLst>
              <a:ext uri="{FF2B5EF4-FFF2-40B4-BE49-F238E27FC236}">
                <a16:creationId xmlns:a16="http://schemas.microsoft.com/office/drawing/2014/main" id="{318C7297-96F4-5796-341F-605B89F1183D}"/>
              </a:ext>
            </a:extLst>
          </p:cNvPr>
          <p:cNvSpPr>
            <a:spLocks noGrp="1"/>
          </p:cNvSpPr>
          <p:nvPr>
            <p:ph type="body" sz="quarter" idx="12"/>
          </p:nvPr>
        </p:nvSpPr>
        <p:spPr>
          <a:xfrm>
            <a:off x="8612188" y="3554698"/>
            <a:ext cx="6208712" cy="1143001"/>
          </a:xfrm>
        </p:spPr>
        <p:txBody>
          <a:bodyPr/>
          <a:lstStyle>
            <a:lvl1pPr>
              <a:defRPr sz="2800"/>
            </a:lvl1pPr>
            <a:lvl2pPr>
              <a:defRPr sz="2400"/>
            </a:lvl2pPr>
          </a:lstStyle>
          <a:p>
            <a:pPr lvl="0"/>
            <a:r>
              <a:rPr lang="en-GB"/>
              <a:t>Click to edit Master text styles</a:t>
            </a:r>
          </a:p>
          <a:p>
            <a:pPr lvl="1"/>
            <a:r>
              <a:rPr lang="en-GB"/>
              <a:t>Second level</a:t>
            </a:r>
          </a:p>
        </p:txBody>
      </p:sp>
      <p:sp>
        <p:nvSpPr>
          <p:cNvPr id="55" name="Text Placeholder 53">
            <a:extLst>
              <a:ext uri="{FF2B5EF4-FFF2-40B4-BE49-F238E27FC236}">
                <a16:creationId xmlns:a16="http://schemas.microsoft.com/office/drawing/2014/main" id="{11FC2B47-8FBB-F4CB-DE63-CE4DA814BA51}"/>
              </a:ext>
            </a:extLst>
          </p:cNvPr>
          <p:cNvSpPr>
            <a:spLocks noGrp="1"/>
          </p:cNvSpPr>
          <p:nvPr>
            <p:ph type="body" sz="quarter" idx="13"/>
          </p:nvPr>
        </p:nvSpPr>
        <p:spPr>
          <a:xfrm>
            <a:off x="8612188" y="5589302"/>
            <a:ext cx="6208712" cy="1143001"/>
          </a:xfrm>
        </p:spPr>
        <p:txBody>
          <a:bodyPr/>
          <a:lstStyle>
            <a:lvl1pPr>
              <a:defRPr sz="2800"/>
            </a:lvl1pPr>
            <a:lvl2pPr>
              <a:defRPr sz="2400"/>
            </a:lvl2pPr>
          </a:lstStyle>
          <a:p>
            <a:pPr lvl="0"/>
            <a:r>
              <a:rPr lang="en-GB"/>
              <a:t>Click to edit Master text styles</a:t>
            </a:r>
          </a:p>
          <a:p>
            <a:pPr lvl="1"/>
            <a:r>
              <a:rPr lang="en-GB"/>
              <a:t>Second level</a:t>
            </a:r>
          </a:p>
        </p:txBody>
      </p:sp>
      <p:sp>
        <p:nvSpPr>
          <p:cNvPr id="56" name="Text Placeholder 53">
            <a:extLst>
              <a:ext uri="{FF2B5EF4-FFF2-40B4-BE49-F238E27FC236}">
                <a16:creationId xmlns:a16="http://schemas.microsoft.com/office/drawing/2014/main" id="{899D1575-D7E9-FA60-5FE5-E9232B0B230F}"/>
              </a:ext>
            </a:extLst>
          </p:cNvPr>
          <p:cNvSpPr>
            <a:spLocks noGrp="1"/>
          </p:cNvSpPr>
          <p:nvPr>
            <p:ph type="body" sz="quarter" idx="14"/>
          </p:nvPr>
        </p:nvSpPr>
        <p:spPr>
          <a:xfrm>
            <a:off x="8612188" y="7656395"/>
            <a:ext cx="6208712" cy="1143001"/>
          </a:xfrm>
        </p:spPr>
        <p:txBody>
          <a:bodyPr/>
          <a:lstStyle>
            <a:lvl1pPr>
              <a:defRPr sz="2800"/>
            </a:lvl1pPr>
            <a:lvl2pPr>
              <a:defRPr sz="2400"/>
            </a:lvl2pPr>
          </a:lstStyle>
          <a:p>
            <a:pPr lvl="0"/>
            <a:r>
              <a:rPr lang="en-GB"/>
              <a:t>Click to edit Master text styles</a:t>
            </a:r>
          </a:p>
          <a:p>
            <a:pPr lvl="1"/>
            <a:r>
              <a:rPr lang="en-GB"/>
              <a:t>Second level</a:t>
            </a:r>
          </a:p>
        </p:txBody>
      </p:sp>
      <p:sp>
        <p:nvSpPr>
          <p:cNvPr id="58" name="Text Placeholder 57">
            <a:extLst>
              <a:ext uri="{FF2B5EF4-FFF2-40B4-BE49-F238E27FC236}">
                <a16:creationId xmlns:a16="http://schemas.microsoft.com/office/drawing/2014/main" id="{A2891367-66C2-C6A5-4F9B-6DFB508B3B60}"/>
              </a:ext>
            </a:extLst>
          </p:cNvPr>
          <p:cNvSpPr>
            <a:spLocks noGrp="1"/>
          </p:cNvSpPr>
          <p:nvPr>
            <p:ph type="body" sz="quarter" idx="15"/>
          </p:nvPr>
        </p:nvSpPr>
        <p:spPr>
          <a:xfrm>
            <a:off x="3430932" y="3589383"/>
            <a:ext cx="4430175" cy="1026428"/>
          </a:xfrm>
        </p:spPr>
        <p:txBody>
          <a:bodyPr anchor="ctr">
            <a:noAutofit/>
          </a:bodyPr>
          <a:lstStyle>
            <a:lvl1pPr marL="0" indent="0" algn="ctr">
              <a:buNone/>
              <a:defRPr sz="2800">
                <a:solidFill>
                  <a:schemeClr val="bg2"/>
                </a:solidFill>
                <a:latin typeface="+mj-lt"/>
              </a:defRPr>
            </a:lvl1pPr>
          </a:lstStyle>
          <a:p>
            <a:pPr lvl="0"/>
            <a:r>
              <a:rPr lang="en-GB"/>
              <a:t>Click to edit Master text styles</a:t>
            </a:r>
          </a:p>
        </p:txBody>
      </p:sp>
      <p:sp>
        <p:nvSpPr>
          <p:cNvPr id="59" name="Text Placeholder 57">
            <a:extLst>
              <a:ext uri="{FF2B5EF4-FFF2-40B4-BE49-F238E27FC236}">
                <a16:creationId xmlns:a16="http://schemas.microsoft.com/office/drawing/2014/main" id="{912BA07A-7FDA-19BC-22D4-359CEC02A0B5}"/>
              </a:ext>
            </a:extLst>
          </p:cNvPr>
          <p:cNvSpPr>
            <a:spLocks noGrp="1"/>
          </p:cNvSpPr>
          <p:nvPr>
            <p:ph type="body" sz="quarter" idx="16"/>
          </p:nvPr>
        </p:nvSpPr>
        <p:spPr>
          <a:xfrm>
            <a:off x="3422382" y="5660123"/>
            <a:ext cx="4430175" cy="1026428"/>
          </a:xfrm>
        </p:spPr>
        <p:txBody>
          <a:bodyPr anchor="ctr">
            <a:noAutofit/>
          </a:bodyPr>
          <a:lstStyle>
            <a:lvl1pPr marL="0" indent="0" algn="ctr">
              <a:buNone/>
              <a:defRPr sz="2800">
                <a:solidFill>
                  <a:schemeClr val="bg2"/>
                </a:solidFill>
                <a:latin typeface="+mj-lt"/>
              </a:defRPr>
            </a:lvl1pPr>
          </a:lstStyle>
          <a:p>
            <a:pPr lvl="0"/>
            <a:r>
              <a:rPr lang="en-GB"/>
              <a:t>Click to edit Master text styles</a:t>
            </a:r>
          </a:p>
        </p:txBody>
      </p:sp>
      <p:sp>
        <p:nvSpPr>
          <p:cNvPr id="60" name="Text Placeholder 57">
            <a:extLst>
              <a:ext uri="{FF2B5EF4-FFF2-40B4-BE49-F238E27FC236}">
                <a16:creationId xmlns:a16="http://schemas.microsoft.com/office/drawing/2014/main" id="{731323F2-B286-6681-88D2-E9BD372B41B4}"/>
              </a:ext>
            </a:extLst>
          </p:cNvPr>
          <p:cNvSpPr>
            <a:spLocks noGrp="1"/>
          </p:cNvSpPr>
          <p:nvPr>
            <p:ph type="body" sz="quarter" idx="17"/>
          </p:nvPr>
        </p:nvSpPr>
        <p:spPr>
          <a:xfrm>
            <a:off x="3422381" y="7714681"/>
            <a:ext cx="4430175" cy="1026428"/>
          </a:xfrm>
        </p:spPr>
        <p:txBody>
          <a:bodyPr anchor="ctr">
            <a:noAutofit/>
          </a:bodyPr>
          <a:lstStyle>
            <a:lvl1pPr marL="0" indent="0" algn="ctr">
              <a:buNone/>
              <a:defRPr sz="2800">
                <a:solidFill>
                  <a:schemeClr val="bg2"/>
                </a:solidFill>
                <a:latin typeface="+mj-lt"/>
              </a:defRPr>
            </a:lvl1pPr>
          </a:lstStyle>
          <a:p>
            <a:pPr lvl="0"/>
            <a:r>
              <a:rPr lang="en-GB"/>
              <a:t>Click to edit Master text styles</a:t>
            </a:r>
          </a:p>
        </p:txBody>
      </p:sp>
    </p:spTree>
    <p:extLst>
      <p:ext uri="{BB962C8B-B14F-4D97-AF65-F5344CB8AC3E}">
        <p14:creationId xmlns:p14="http://schemas.microsoft.com/office/powerpoint/2010/main" val="243120122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genda Dark">
    <p:bg>
      <p:bgRef idx="1001">
        <a:schemeClr val="bg2"/>
      </p:bgRef>
    </p:bg>
    <p:spTree>
      <p:nvGrpSpPr>
        <p:cNvPr id="1" name=""/>
        <p:cNvGrpSpPr/>
        <p:nvPr/>
      </p:nvGrpSpPr>
      <p:grpSpPr>
        <a:xfrm>
          <a:off x="0" y="0"/>
          <a:ext cx="0" cy="0"/>
          <a:chOff x="0" y="0"/>
          <a:chExt cx="0" cy="0"/>
        </a:xfrm>
      </p:grpSpPr>
      <p:sp>
        <p:nvSpPr>
          <p:cNvPr id="5" name="AutoShape 5">
            <a:extLst>
              <a:ext uri="{FF2B5EF4-FFF2-40B4-BE49-F238E27FC236}">
                <a16:creationId xmlns:a16="http://schemas.microsoft.com/office/drawing/2014/main" id="{1CF5132E-5F10-F65E-B20E-CC1125CF66F0}"/>
              </a:ext>
            </a:extLst>
          </p:cNvPr>
          <p:cNvSpPr/>
          <p:nvPr/>
        </p:nvSpPr>
        <p:spPr>
          <a:xfrm>
            <a:off x="1349815" y="2705100"/>
            <a:ext cx="1466967" cy="0"/>
          </a:xfrm>
          <a:prstGeom prst="line">
            <a:avLst/>
          </a:prstGeom>
          <a:ln w="152400" cap="flat">
            <a:solidFill>
              <a:schemeClr val="accent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6" name="Title 17">
            <a:extLst>
              <a:ext uri="{FF2B5EF4-FFF2-40B4-BE49-F238E27FC236}">
                <a16:creationId xmlns:a16="http://schemas.microsoft.com/office/drawing/2014/main" id="{8FC5FD9D-3273-FCAD-143C-31A92FECDF3E}"/>
              </a:ext>
            </a:extLst>
          </p:cNvPr>
          <p:cNvSpPr>
            <a:spLocks noGrp="1"/>
          </p:cNvSpPr>
          <p:nvPr>
            <p:ph type="title"/>
          </p:nvPr>
        </p:nvSpPr>
        <p:spPr>
          <a:xfrm>
            <a:off x="1286124" y="1260942"/>
            <a:ext cx="15485836" cy="1143000"/>
          </a:xfrm>
        </p:spPr>
        <p:txBody>
          <a:bodyPr>
            <a:noAutofit/>
          </a:bodyPr>
          <a:lstStyle>
            <a:lvl1pPr algn="l">
              <a:defRPr sz="6000" b="1">
                <a:solidFill>
                  <a:schemeClr val="accent6"/>
                </a:solidFill>
              </a:defRPr>
            </a:lvl1pPr>
          </a:lstStyle>
          <a:p>
            <a:r>
              <a:rPr lang="en-GB"/>
              <a:t>Click to edit Master title style</a:t>
            </a:r>
            <a:endParaRPr lang="en-NL"/>
          </a:p>
        </p:txBody>
      </p:sp>
      <p:sp>
        <p:nvSpPr>
          <p:cNvPr id="43" name="Google Shape;187;p28">
            <a:extLst>
              <a:ext uri="{FF2B5EF4-FFF2-40B4-BE49-F238E27FC236}">
                <a16:creationId xmlns:a16="http://schemas.microsoft.com/office/drawing/2014/main" id="{EA417A4E-850F-76AB-FC98-A8F5816F5654}"/>
              </a:ext>
            </a:extLst>
          </p:cNvPr>
          <p:cNvSpPr/>
          <p:nvPr/>
        </p:nvSpPr>
        <p:spPr>
          <a:xfrm>
            <a:off x="3253511" y="3458723"/>
            <a:ext cx="4767918" cy="1313291"/>
          </a:xfrm>
          <a:prstGeom prst="roundRect">
            <a:avLst>
              <a:gd name="adj" fmla="val 6954"/>
            </a:avLst>
          </a:prstGeom>
          <a:solidFill>
            <a:schemeClr val="accent6"/>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endParaRPr lang="en-US" sz="2800"/>
          </a:p>
        </p:txBody>
      </p:sp>
      <p:sp>
        <p:nvSpPr>
          <p:cNvPr id="49" name="Google Shape;187;p28">
            <a:extLst>
              <a:ext uri="{FF2B5EF4-FFF2-40B4-BE49-F238E27FC236}">
                <a16:creationId xmlns:a16="http://schemas.microsoft.com/office/drawing/2014/main" id="{4C0F32DB-6A0D-CD2F-3413-7448E9DA993C}"/>
              </a:ext>
            </a:extLst>
          </p:cNvPr>
          <p:cNvSpPr/>
          <p:nvPr/>
        </p:nvSpPr>
        <p:spPr>
          <a:xfrm>
            <a:off x="3253511" y="5514987"/>
            <a:ext cx="4767918" cy="1313291"/>
          </a:xfrm>
          <a:prstGeom prst="roundRect">
            <a:avLst>
              <a:gd name="adj" fmla="val 6954"/>
            </a:avLst>
          </a:prstGeom>
          <a:solidFill>
            <a:schemeClr val="accent6"/>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endParaRPr lang="en-US" sz="2800"/>
          </a:p>
        </p:txBody>
      </p:sp>
      <p:sp>
        <p:nvSpPr>
          <p:cNvPr id="50" name="Google Shape;187;p28">
            <a:extLst>
              <a:ext uri="{FF2B5EF4-FFF2-40B4-BE49-F238E27FC236}">
                <a16:creationId xmlns:a16="http://schemas.microsoft.com/office/drawing/2014/main" id="{4BDDE776-99C9-7104-C4E5-39FCA27C07AE}"/>
              </a:ext>
            </a:extLst>
          </p:cNvPr>
          <p:cNvSpPr/>
          <p:nvPr/>
        </p:nvSpPr>
        <p:spPr>
          <a:xfrm>
            <a:off x="3253511" y="7571251"/>
            <a:ext cx="4767918" cy="1313291"/>
          </a:xfrm>
          <a:prstGeom prst="roundRect">
            <a:avLst>
              <a:gd name="adj" fmla="val 6954"/>
            </a:avLst>
          </a:prstGeom>
          <a:solidFill>
            <a:schemeClr val="accent6"/>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endParaRPr lang="en-US" sz="2800"/>
          </a:p>
        </p:txBody>
      </p:sp>
      <p:sp>
        <p:nvSpPr>
          <p:cNvPr id="54" name="Text Placeholder 53">
            <a:extLst>
              <a:ext uri="{FF2B5EF4-FFF2-40B4-BE49-F238E27FC236}">
                <a16:creationId xmlns:a16="http://schemas.microsoft.com/office/drawing/2014/main" id="{318C7297-96F4-5796-341F-605B89F1183D}"/>
              </a:ext>
            </a:extLst>
          </p:cNvPr>
          <p:cNvSpPr>
            <a:spLocks noGrp="1"/>
          </p:cNvSpPr>
          <p:nvPr>
            <p:ph type="body" sz="quarter" idx="12"/>
          </p:nvPr>
        </p:nvSpPr>
        <p:spPr>
          <a:xfrm>
            <a:off x="8612188" y="3554698"/>
            <a:ext cx="6208712" cy="1143001"/>
          </a:xfrm>
        </p:spPr>
        <p:txBody>
          <a:bodyPr/>
          <a:lstStyle>
            <a:lvl1pPr>
              <a:defRPr sz="2800">
                <a:solidFill>
                  <a:schemeClr val="accent6">
                    <a:lumMod val="20000"/>
                    <a:lumOff val="80000"/>
                  </a:schemeClr>
                </a:solidFill>
              </a:defRPr>
            </a:lvl1pPr>
            <a:lvl2pPr>
              <a:defRPr sz="2400">
                <a:solidFill>
                  <a:schemeClr val="accent6">
                    <a:lumMod val="20000"/>
                    <a:lumOff val="80000"/>
                  </a:schemeClr>
                </a:solidFill>
              </a:defRPr>
            </a:lvl2pPr>
          </a:lstStyle>
          <a:p>
            <a:pPr lvl="0"/>
            <a:r>
              <a:rPr lang="en-GB"/>
              <a:t>Click to edit Master text styles</a:t>
            </a:r>
          </a:p>
          <a:p>
            <a:pPr lvl="1"/>
            <a:r>
              <a:rPr lang="en-GB"/>
              <a:t>Second level</a:t>
            </a:r>
          </a:p>
        </p:txBody>
      </p:sp>
      <p:sp>
        <p:nvSpPr>
          <p:cNvPr id="55" name="Text Placeholder 53">
            <a:extLst>
              <a:ext uri="{FF2B5EF4-FFF2-40B4-BE49-F238E27FC236}">
                <a16:creationId xmlns:a16="http://schemas.microsoft.com/office/drawing/2014/main" id="{11FC2B47-8FBB-F4CB-DE63-CE4DA814BA51}"/>
              </a:ext>
            </a:extLst>
          </p:cNvPr>
          <p:cNvSpPr>
            <a:spLocks noGrp="1"/>
          </p:cNvSpPr>
          <p:nvPr>
            <p:ph type="body" sz="quarter" idx="13"/>
          </p:nvPr>
        </p:nvSpPr>
        <p:spPr>
          <a:xfrm>
            <a:off x="8612188" y="5589302"/>
            <a:ext cx="6208712" cy="1143001"/>
          </a:xfrm>
        </p:spPr>
        <p:txBody>
          <a:bodyPr/>
          <a:lstStyle>
            <a:lvl1pPr>
              <a:defRPr sz="2800">
                <a:solidFill>
                  <a:schemeClr val="accent6">
                    <a:lumMod val="20000"/>
                    <a:lumOff val="80000"/>
                  </a:schemeClr>
                </a:solidFill>
              </a:defRPr>
            </a:lvl1pPr>
            <a:lvl2pPr>
              <a:defRPr sz="2400">
                <a:solidFill>
                  <a:schemeClr val="accent6">
                    <a:lumMod val="20000"/>
                    <a:lumOff val="80000"/>
                  </a:schemeClr>
                </a:solidFill>
              </a:defRPr>
            </a:lvl2pPr>
          </a:lstStyle>
          <a:p>
            <a:pPr lvl="0"/>
            <a:r>
              <a:rPr lang="en-GB"/>
              <a:t>Click to edit Master text styles</a:t>
            </a:r>
          </a:p>
          <a:p>
            <a:pPr lvl="1"/>
            <a:r>
              <a:rPr lang="en-GB"/>
              <a:t>Second level</a:t>
            </a:r>
          </a:p>
        </p:txBody>
      </p:sp>
      <p:sp>
        <p:nvSpPr>
          <p:cNvPr id="56" name="Text Placeholder 53">
            <a:extLst>
              <a:ext uri="{FF2B5EF4-FFF2-40B4-BE49-F238E27FC236}">
                <a16:creationId xmlns:a16="http://schemas.microsoft.com/office/drawing/2014/main" id="{899D1575-D7E9-FA60-5FE5-E9232B0B230F}"/>
              </a:ext>
            </a:extLst>
          </p:cNvPr>
          <p:cNvSpPr>
            <a:spLocks noGrp="1"/>
          </p:cNvSpPr>
          <p:nvPr>
            <p:ph type="body" sz="quarter" idx="14"/>
          </p:nvPr>
        </p:nvSpPr>
        <p:spPr>
          <a:xfrm>
            <a:off x="8612188" y="7656395"/>
            <a:ext cx="6208712" cy="1143001"/>
          </a:xfrm>
        </p:spPr>
        <p:txBody>
          <a:bodyPr/>
          <a:lstStyle>
            <a:lvl1pPr>
              <a:defRPr sz="2800">
                <a:solidFill>
                  <a:schemeClr val="accent6">
                    <a:lumMod val="20000"/>
                    <a:lumOff val="80000"/>
                  </a:schemeClr>
                </a:solidFill>
              </a:defRPr>
            </a:lvl1pPr>
            <a:lvl2pPr>
              <a:defRPr sz="2400">
                <a:solidFill>
                  <a:schemeClr val="accent6">
                    <a:lumMod val="20000"/>
                    <a:lumOff val="80000"/>
                  </a:schemeClr>
                </a:solidFill>
              </a:defRPr>
            </a:lvl2pPr>
          </a:lstStyle>
          <a:p>
            <a:pPr lvl="0"/>
            <a:r>
              <a:rPr lang="en-GB"/>
              <a:t>Click to edit Master text styles</a:t>
            </a:r>
          </a:p>
          <a:p>
            <a:pPr lvl="1"/>
            <a:r>
              <a:rPr lang="en-GB"/>
              <a:t>Second level</a:t>
            </a:r>
          </a:p>
        </p:txBody>
      </p:sp>
      <p:sp>
        <p:nvSpPr>
          <p:cNvPr id="58" name="Text Placeholder 57">
            <a:extLst>
              <a:ext uri="{FF2B5EF4-FFF2-40B4-BE49-F238E27FC236}">
                <a16:creationId xmlns:a16="http://schemas.microsoft.com/office/drawing/2014/main" id="{A2891367-66C2-C6A5-4F9B-6DFB508B3B60}"/>
              </a:ext>
            </a:extLst>
          </p:cNvPr>
          <p:cNvSpPr>
            <a:spLocks noGrp="1"/>
          </p:cNvSpPr>
          <p:nvPr>
            <p:ph type="body" sz="quarter" idx="15"/>
          </p:nvPr>
        </p:nvSpPr>
        <p:spPr>
          <a:xfrm>
            <a:off x="3430932" y="3589383"/>
            <a:ext cx="4430175" cy="1026428"/>
          </a:xfrm>
        </p:spPr>
        <p:txBody>
          <a:bodyPr anchor="ctr">
            <a:noAutofit/>
          </a:bodyPr>
          <a:lstStyle>
            <a:lvl1pPr marL="0" indent="0" algn="ctr">
              <a:buNone/>
              <a:defRPr sz="2800">
                <a:solidFill>
                  <a:schemeClr val="bg2"/>
                </a:solidFill>
                <a:latin typeface="+mj-lt"/>
              </a:defRPr>
            </a:lvl1pPr>
          </a:lstStyle>
          <a:p>
            <a:pPr lvl="0"/>
            <a:r>
              <a:rPr lang="en-GB"/>
              <a:t>Click to edit Master text styles</a:t>
            </a:r>
          </a:p>
        </p:txBody>
      </p:sp>
      <p:sp>
        <p:nvSpPr>
          <p:cNvPr id="59" name="Text Placeholder 57">
            <a:extLst>
              <a:ext uri="{FF2B5EF4-FFF2-40B4-BE49-F238E27FC236}">
                <a16:creationId xmlns:a16="http://schemas.microsoft.com/office/drawing/2014/main" id="{912BA07A-7FDA-19BC-22D4-359CEC02A0B5}"/>
              </a:ext>
            </a:extLst>
          </p:cNvPr>
          <p:cNvSpPr>
            <a:spLocks noGrp="1"/>
          </p:cNvSpPr>
          <p:nvPr>
            <p:ph type="body" sz="quarter" idx="16"/>
          </p:nvPr>
        </p:nvSpPr>
        <p:spPr>
          <a:xfrm>
            <a:off x="3422382" y="5660123"/>
            <a:ext cx="4430175" cy="1026428"/>
          </a:xfrm>
        </p:spPr>
        <p:txBody>
          <a:bodyPr anchor="ctr">
            <a:noAutofit/>
          </a:bodyPr>
          <a:lstStyle>
            <a:lvl1pPr marL="0" indent="0" algn="ctr">
              <a:buNone/>
              <a:defRPr sz="2800">
                <a:solidFill>
                  <a:schemeClr val="bg2"/>
                </a:solidFill>
                <a:latin typeface="+mj-lt"/>
              </a:defRPr>
            </a:lvl1pPr>
          </a:lstStyle>
          <a:p>
            <a:pPr lvl="0"/>
            <a:r>
              <a:rPr lang="en-GB"/>
              <a:t>Click to edit Master text styles</a:t>
            </a:r>
          </a:p>
        </p:txBody>
      </p:sp>
      <p:sp>
        <p:nvSpPr>
          <p:cNvPr id="60" name="Text Placeholder 57">
            <a:extLst>
              <a:ext uri="{FF2B5EF4-FFF2-40B4-BE49-F238E27FC236}">
                <a16:creationId xmlns:a16="http://schemas.microsoft.com/office/drawing/2014/main" id="{731323F2-B286-6681-88D2-E9BD372B41B4}"/>
              </a:ext>
            </a:extLst>
          </p:cNvPr>
          <p:cNvSpPr>
            <a:spLocks noGrp="1"/>
          </p:cNvSpPr>
          <p:nvPr>
            <p:ph type="body" sz="quarter" idx="17"/>
          </p:nvPr>
        </p:nvSpPr>
        <p:spPr>
          <a:xfrm>
            <a:off x="3422381" y="7714681"/>
            <a:ext cx="4430175" cy="1026428"/>
          </a:xfrm>
        </p:spPr>
        <p:txBody>
          <a:bodyPr anchor="ctr">
            <a:noAutofit/>
          </a:bodyPr>
          <a:lstStyle>
            <a:lvl1pPr marL="0" indent="0" algn="ctr">
              <a:buNone/>
              <a:defRPr sz="2800">
                <a:solidFill>
                  <a:schemeClr val="bg2"/>
                </a:solidFill>
                <a:latin typeface="+mj-lt"/>
              </a:defRPr>
            </a:lvl1pPr>
          </a:lstStyle>
          <a:p>
            <a:pPr lvl="0"/>
            <a:r>
              <a:rPr lang="en-GB"/>
              <a:t>Click to edit Master text styles</a:t>
            </a:r>
          </a:p>
        </p:txBody>
      </p:sp>
    </p:spTree>
    <p:extLst>
      <p:ext uri="{BB962C8B-B14F-4D97-AF65-F5344CB8AC3E}">
        <p14:creationId xmlns:p14="http://schemas.microsoft.com/office/powerpoint/2010/main" val="324266557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AutoShape 5">
            <a:extLst>
              <a:ext uri="{FF2B5EF4-FFF2-40B4-BE49-F238E27FC236}">
                <a16:creationId xmlns:a16="http://schemas.microsoft.com/office/drawing/2014/main" id="{E642C84C-7655-299A-0467-DD823E429DA4}"/>
              </a:ext>
            </a:extLst>
          </p:cNvPr>
          <p:cNvSpPr/>
          <p:nvPr/>
        </p:nvSpPr>
        <p:spPr>
          <a:xfrm>
            <a:off x="1349815" y="2705100"/>
            <a:ext cx="1466967" cy="0"/>
          </a:xfrm>
          <a:prstGeom prst="line">
            <a:avLst/>
          </a:prstGeom>
          <a:ln w="152400" cap="flat">
            <a:solidFill>
              <a:schemeClr val="accent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4" name="Slide Number Placeholder 6">
            <a:extLst>
              <a:ext uri="{FF2B5EF4-FFF2-40B4-BE49-F238E27FC236}">
                <a16:creationId xmlns:a16="http://schemas.microsoft.com/office/drawing/2014/main" id="{4AB2447A-FC6A-103A-EAC9-BC71C402A191}"/>
              </a:ext>
            </a:extLst>
          </p:cNvPr>
          <p:cNvSpPr>
            <a:spLocks noGrp="1"/>
          </p:cNvSpPr>
          <p:nvPr>
            <p:ph type="sldNum" sz="quarter" idx="4"/>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17" name="Text Placeholder 16">
            <a:extLst>
              <a:ext uri="{FF2B5EF4-FFF2-40B4-BE49-F238E27FC236}">
                <a16:creationId xmlns:a16="http://schemas.microsoft.com/office/drawing/2014/main" id="{BD494037-1923-5F72-8F69-A24E49DCC3DA}"/>
              </a:ext>
            </a:extLst>
          </p:cNvPr>
          <p:cNvSpPr>
            <a:spLocks noGrp="1"/>
          </p:cNvSpPr>
          <p:nvPr>
            <p:ph type="body" sz="quarter" idx="10"/>
          </p:nvPr>
        </p:nvSpPr>
        <p:spPr>
          <a:xfrm>
            <a:off x="1349815" y="3162300"/>
            <a:ext cx="15490385" cy="6095998"/>
          </a:xfrm>
        </p:spPr>
        <p:txBody>
          <a:bodyPr>
            <a:normAutofit/>
          </a:bodyPr>
          <a:lstStyle>
            <a:lvl1pPr>
              <a:defRPr sz="2800">
                <a:solidFill>
                  <a:schemeClr val="accent6">
                    <a:lumMod val="20000"/>
                    <a:lumOff val="80000"/>
                  </a:schemeClr>
                </a:solidFill>
              </a:defRPr>
            </a:lvl1pPr>
            <a:lvl2pPr>
              <a:defRPr sz="2400">
                <a:solidFill>
                  <a:schemeClr val="accent6">
                    <a:lumMod val="20000"/>
                    <a:lumOff val="80000"/>
                  </a:schemeClr>
                </a:solidFill>
              </a:defRPr>
            </a:lvl2pPr>
            <a:lvl3pPr>
              <a:defRPr sz="2000">
                <a:solidFill>
                  <a:schemeClr val="accent6">
                    <a:lumMod val="20000"/>
                    <a:lumOff val="80000"/>
                  </a:schemeClr>
                </a:solidFill>
              </a:defRPr>
            </a:lvl3pPr>
            <a:lvl4pPr>
              <a:defRPr sz="1800">
                <a:solidFill>
                  <a:schemeClr val="accent6">
                    <a:lumMod val="20000"/>
                    <a:lumOff val="80000"/>
                  </a:schemeClr>
                </a:solidFill>
              </a:defRPr>
            </a:lvl4pPr>
            <a:lvl5pPr>
              <a:defRPr sz="1800">
                <a:solidFill>
                  <a:schemeClr val="accent6">
                    <a:lumMod val="20000"/>
                    <a:lumOff val="8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8" name="Title 17">
            <a:extLst>
              <a:ext uri="{FF2B5EF4-FFF2-40B4-BE49-F238E27FC236}">
                <a16:creationId xmlns:a16="http://schemas.microsoft.com/office/drawing/2014/main" id="{FCC9BAE8-C0F6-2166-6EF9-5FBCFDCD17A3}"/>
              </a:ext>
            </a:extLst>
          </p:cNvPr>
          <p:cNvSpPr>
            <a:spLocks noGrp="1"/>
          </p:cNvSpPr>
          <p:nvPr>
            <p:ph type="title"/>
          </p:nvPr>
        </p:nvSpPr>
        <p:spPr>
          <a:xfrm>
            <a:off x="1286124" y="1260942"/>
            <a:ext cx="15485836" cy="1143000"/>
          </a:xfrm>
        </p:spPr>
        <p:txBody>
          <a:bodyPr>
            <a:noAutofit/>
          </a:bodyPr>
          <a:lstStyle>
            <a:lvl1pPr algn="l">
              <a:defRPr sz="6000" b="1">
                <a:solidFill>
                  <a:schemeClr val="accent6"/>
                </a:solidFill>
              </a:defRPr>
            </a:lvl1pPr>
          </a:lstStyle>
          <a:p>
            <a:r>
              <a:rPr lang="en-GB"/>
              <a:t>Click to edit Master title style</a:t>
            </a:r>
            <a:endParaRPr lang="en-NL"/>
          </a:p>
        </p:txBody>
      </p:sp>
    </p:spTree>
    <p:extLst>
      <p:ext uri="{BB962C8B-B14F-4D97-AF65-F5344CB8AC3E}">
        <p14:creationId xmlns:p14="http://schemas.microsoft.com/office/powerpoint/2010/main" val="322672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troducing People">
    <p:spTree>
      <p:nvGrpSpPr>
        <p:cNvPr id="1" name=""/>
        <p:cNvGrpSpPr/>
        <p:nvPr/>
      </p:nvGrpSpPr>
      <p:grpSpPr>
        <a:xfrm>
          <a:off x="0" y="0"/>
          <a:ext cx="0" cy="0"/>
          <a:chOff x="0" y="0"/>
          <a:chExt cx="0" cy="0"/>
        </a:xfrm>
      </p:grpSpPr>
      <p:sp>
        <p:nvSpPr>
          <p:cNvPr id="44" name="AutoShape 8">
            <a:extLst>
              <a:ext uri="{FF2B5EF4-FFF2-40B4-BE49-F238E27FC236}">
                <a16:creationId xmlns:a16="http://schemas.microsoft.com/office/drawing/2014/main" id="{6C6908B5-E4F8-497A-0C9A-AE8E0C46203A}"/>
              </a:ext>
            </a:extLst>
          </p:cNvPr>
          <p:cNvSpPr/>
          <p:nvPr/>
        </p:nvSpPr>
        <p:spPr>
          <a:xfrm>
            <a:off x="1028700" y="3314700"/>
            <a:ext cx="8384423" cy="0"/>
          </a:xfrm>
          <a:prstGeom prst="line">
            <a:avLst/>
          </a:prstGeom>
          <a:ln w="139700" cap="flat">
            <a:solidFill>
              <a:srgbClr val="E3CCAE"/>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51" name="Picture Placeholder 43">
            <a:extLst>
              <a:ext uri="{FF2B5EF4-FFF2-40B4-BE49-F238E27FC236}">
                <a16:creationId xmlns:a16="http://schemas.microsoft.com/office/drawing/2014/main" id="{53C23C4E-9C7F-5FAB-7ABF-47A3A2D7B37B}"/>
              </a:ext>
            </a:extLst>
          </p:cNvPr>
          <p:cNvSpPr>
            <a:spLocks noGrp="1"/>
          </p:cNvSpPr>
          <p:nvPr>
            <p:ph type="pic" sz="quarter" idx="16"/>
          </p:nvPr>
        </p:nvSpPr>
        <p:spPr>
          <a:xfrm>
            <a:off x="10525961" y="1579867"/>
            <a:ext cx="2644231" cy="2632358"/>
          </a:xfrm>
          <a:prstGeom prst="ellipse">
            <a:avLst/>
          </a:prstGeom>
        </p:spPr>
        <p:txBody>
          <a:bodyPr/>
          <a:lstStyle/>
          <a:p>
            <a:endParaRPr lang="en-NL"/>
          </a:p>
        </p:txBody>
      </p:sp>
      <p:sp>
        <p:nvSpPr>
          <p:cNvPr id="52" name="Picture Placeholder 43">
            <a:extLst>
              <a:ext uri="{FF2B5EF4-FFF2-40B4-BE49-F238E27FC236}">
                <a16:creationId xmlns:a16="http://schemas.microsoft.com/office/drawing/2014/main" id="{48580181-C40D-0C0F-8059-49BB8B1E11F0}"/>
              </a:ext>
            </a:extLst>
          </p:cNvPr>
          <p:cNvSpPr>
            <a:spLocks noGrp="1"/>
          </p:cNvSpPr>
          <p:nvPr>
            <p:ph type="pic" sz="quarter" idx="17"/>
          </p:nvPr>
        </p:nvSpPr>
        <p:spPr>
          <a:xfrm>
            <a:off x="13944600" y="5237924"/>
            <a:ext cx="2644231" cy="2632358"/>
          </a:xfrm>
          <a:prstGeom prst="ellipse">
            <a:avLst/>
          </a:prstGeom>
        </p:spPr>
        <p:txBody>
          <a:bodyPr/>
          <a:lstStyle/>
          <a:p>
            <a:endParaRPr lang="en-NL"/>
          </a:p>
        </p:txBody>
      </p:sp>
      <p:sp>
        <p:nvSpPr>
          <p:cNvPr id="53" name="Content Placeholder 38">
            <a:extLst>
              <a:ext uri="{FF2B5EF4-FFF2-40B4-BE49-F238E27FC236}">
                <a16:creationId xmlns:a16="http://schemas.microsoft.com/office/drawing/2014/main" id="{8D9FA968-F400-B568-F756-0F0F3CB7D677}"/>
              </a:ext>
            </a:extLst>
          </p:cNvPr>
          <p:cNvSpPr>
            <a:spLocks noGrp="1"/>
          </p:cNvSpPr>
          <p:nvPr>
            <p:ph sz="quarter" idx="12"/>
          </p:nvPr>
        </p:nvSpPr>
        <p:spPr>
          <a:xfrm>
            <a:off x="10525961" y="4489003"/>
            <a:ext cx="2644232" cy="762000"/>
          </a:xfrm>
        </p:spPr>
        <p:txBody>
          <a:bodyPr/>
          <a:lstStyle>
            <a:lvl1pPr marL="0" indent="0" algn="ctr">
              <a:buNone/>
              <a:defRPr sz="2500">
                <a:solidFill>
                  <a:srgbClr val="F8F2EB"/>
                </a:solidFill>
              </a:defRPr>
            </a:lvl1pPr>
          </a:lstStyle>
          <a:p>
            <a:pPr lvl="0"/>
            <a:r>
              <a:rPr lang="en-GB"/>
              <a:t>Click to edit Master text styles</a:t>
            </a:r>
          </a:p>
        </p:txBody>
      </p:sp>
      <p:sp>
        <p:nvSpPr>
          <p:cNvPr id="54" name="Content Placeholder 38">
            <a:extLst>
              <a:ext uri="{FF2B5EF4-FFF2-40B4-BE49-F238E27FC236}">
                <a16:creationId xmlns:a16="http://schemas.microsoft.com/office/drawing/2014/main" id="{DA8F1EE1-0D86-D48A-7B27-516DE49F6E7E}"/>
              </a:ext>
            </a:extLst>
          </p:cNvPr>
          <p:cNvSpPr>
            <a:spLocks noGrp="1"/>
          </p:cNvSpPr>
          <p:nvPr>
            <p:ph sz="quarter" idx="18"/>
          </p:nvPr>
        </p:nvSpPr>
        <p:spPr>
          <a:xfrm>
            <a:off x="13944600" y="8115300"/>
            <a:ext cx="2644232" cy="762000"/>
          </a:xfrm>
        </p:spPr>
        <p:txBody>
          <a:bodyPr/>
          <a:lstStyle>
            <a:lvl1pPr marL="0" indent="0" algn="ctr">
              <a:buNone/>
              <a:defRPr sz="2500">
                <a:solidFill>
                  <a:srgbClr val="F8F2EB"/>
                </a:solidFill>
              </a:defRPr>
            </a:lvl1pPr>
          </a:lstStyle>
          <a:p>
            <a:pPr lvl="0"/>
            <a:r>
              <a:rPr lang="en-GB"/>
              <a:t>Click to edit Master text styles</a:t>
            </a:r>
          </a:p>
        </p:txBody>
      </p:sp>
      <p:sp>
        <p:nvSpPr>
          <p:cNvPr id="56" name="Text Placeholder 55">
            <a:extLst>
              <a:ext uri="{FF2B5EF4-FFF2-40B4-BE49-F238E27FC236}">
                <a16:creationId xmlns:a16="http://schemas.microsoft.com/office/drawing/2014/main" id="{8367205D-398C-4B55-8B24-C756BFA5AF19}"/>
              </a:ext>
            </a:extLst>
          </p:cNvPr>
          <p:cNvSpPr>
            <a:spLocks noGrp="1"/>
          </p:cNvSpPr>
          <p:nvPr>
            <p:ph type="body" sz="quarter" idx="19"/>
          </p:nvPr>
        </p:nvSpPr>
        <p:spPr>
          <a:xfrm>
            <a:off x="1028700" y="3848100"/>
            <a:ext cx="8385175" cy="5638800"/>
          </a:xfrm>
        </p:spPr>
        <p:txBody>
          <a:bodyPr>
            <a:normAutofit/>
          </a:bodyPr>
          <a:lstStyle>
            <a:lvl1pPr>
              <a:defRPr sz="2800">
                <a:solidFill>
                  <a:schemeClr val="accent6">
                    <a:lumMod val="20000"/>
                    <a:lumOff val="80000"/>
                  </a:schemeClr>
                </a:solidFill>
              </a:defRPr>
            </a:lvl1pPr>
            <a:lvl2pPr>
              <a:defRPr sz="2400">
                <a:solidFill>
                  <a:schemeClr val="accent6">
                    <a:lumMod val="20000"/>
                    <a:lumOff val="80000"/>
                  </a:schemeClr>
                </a:solidFill>
              </a:defRPr>
            </a:lvl2pPr>
            <a:lvl3pPr>
              <a:defRPr sz="2000">
                <a:solidFill>
                  <a:schemeClr val="accent6">
                    <a:lumMod val="20000"/>
                    <a:lumOff val="80000"/>
                  </a:schemeClr>
                </a:solidFill>
              </a:defRPr>
            </a:lvl3pPr>
            <a:lvl4pPr>
              <a:defRPr sz="1800">
                <a:solidFill>
                  <a:schemeClr val="accent6">
                    <a:lumMod val="20000"/>
                    <a:lumOff val="80000"/>
                  </a:schemeClr>
                </a:solidFill>
              </a:defRPr>
            </a:lvl4pPr>
            <a:lvl5pPr>
              <a:defRPr sz="1800">
                <a:solidFill>
                  <a:schemeClr val="accent6">
                    <a:lumMod val="20000"/>
                    <a:lumOff val="8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8" name="Title 17">
            <a:extLst>
              <a:ext uri="{FF2B5EF4-FFF2-40B4-BE49-F238E27FC236}">
                <a16:creationId xmlns:a16="http://schemas.microsoft.com/office/drawing/2014/main" id="{83EF40CE-7ECD-6EBB-CEFB-BE7EF4649726}"/>
              </a:ext>
            </a:extLst>
          </p:cNvPr>
          <p:cNvSpPr>
            <a:spLocks noGrp="1"/>
          </p:cNvSpPr>
          <p:nvPr>
            <p:ph type="title"/>
          </p:nvPr>
        </p:nvSpPr>
        <p:spPr>
          <a:xfrm>
            <a:off x="1028700" y="1104900"/>
            <a:ext cx="8801100" cy="1981200"/>
          </a:xfrm>
        </p:spPr>
        <p:txBody>
          <a:bodyPr>
            <a:noAutofit/>
          </a:bodyPr>
          <a:lstStyle>
            <a:lvl1pPr algn="l">
              <a:defRPr sz="6000" b="1">
                <a:solidFill>
                  <a:schemeClr val="accent3">
                    <a:lumMod val="40000"/>
                    <a:lumOff val="60000"/>
                  </a:schemeClr>
                </a:solidFill>
              </a:defRPr>
            </a:lvl1pPr>
          </a:lstStyle>
          <a:p>
            <a:r>
              <a:rPr lang="en-GB"/>
              <a:t>Click to edit Master title style</a:t>
            </a:r>
            <a:endParaRPr lang="en-NL"/>
          </a:p>
        </p:txBody>
      </p:sp>
    </p:spTree>
    <p:extLst>
      <p:ext uri="{BB962C8B-B14F-4D97-AF65-F5344CB8AC3E}">
        <p14:creationId xmlns:p14="http://schemas.microsoft.com/office/powerpoint/2010/main" val="1111486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63670" y="3162300"/>
            <a:ext cx="7475528" cy="792162"/>
          </a:xfrm>
          <a:prstGeom prst="rect">
            <a:avLst/>
          </a:prstGeom>
        </p:spPr>
        <p:txBody>
          <a:bodyPr anchor="t">
            <a:normAutofit/>
          </a:bodyPr>
          <a:lstStyle>
            <a:lvl1pPr marL="0" indent="0">
              <a:buNone/>
              <a:defRPr sz="3000" b="1">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63670" y="4152900"/>
            <a:ext cx="7475529" cy="5105400"/>
          </a:xfrm>
          <a:prstGeom prst="rect">
            <a:avLst/>
          </a:prstGeom>
        </p:spPr>
        <p:txBody>
          <a:bodyPr/>
          <a:lstStyle>
            <a:lvl1pPr>
              <a:defRPr sz="2800">
                <a:solidFill>
                  <a:schemeClr val="accent6">
                    <a:lumMod val="20000"/>
                    <a:lumOff val="80000"/>
                  </a:schemeClr>
                </a:solidFill>
              </a:defRPr>
            </a:lvl1pPr>
            <a:lvl2pPr>
              <a:defRPr sz="2400">
                <a:solidFill>
                  <a:schemeClr val="accent6">
                    <a:lumMod val="20000"/>
                    <a:lumOff val="80000"/>
                  </a:schemeClr>
                </a:solidFill>
              </a:defRPr>
            </a:lvl2pPr>
            <a:lvl3pPr>
              <a:defRPr sz="2000">
                <a:solidFill>
                  <a:schemeClr val="accent6">
                    <a:lumMod val="20000"/>
                    <a:lumOff val="80000"/>
                  </a:schemeClr>
                </a:solidFill>
              </a:defRPr>
            </a:lvl3pPr>
            <a:lvl4pPr>
              <a:defRPr sz="1800">
                <a:solidFill>
                  <a:schemeClr val="accent6">
                    <a:lumMod val="20000"/>
                    <a:lumOff val="80000"/>
                  </a:schemeClr>
                </a:solidFill>
              </a:defRPr>
            </a:lvl4pPr>
            <a:lvl5pPr>
              <a:defRPr sz="1800">
                <a:solidFill>
                  <a:schemeClr val="accent6">
                    <a:lumMod val="20000"/>
                    <a:lumOff val="80000"/>
                  </a:schemeClr>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9296400" y="3162300"/>
            <a:ext cx="7627927" cy="774844"/>
          </a:xfrm>
          <a:prstGeom prst="rect">
            <a:avLst/>
          </a:prstGeom>
        </p:spPr>
        <p:txBody>
          <a:bodyPr anchor="t">
            <a:normAutofit/>
          </a:bodyPr>
          <a:lstStyle>
            <a:lvl1pPr marL="0" indent="0">
              <a:buNone/>
              <a:defRPr sz="3000" b="1">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9296400" y="4152900"/>
            <a:ext cx="7627928" cy="5105400"/>
          </a:xfrm>
          <a:prstGeom prst="rect">
            <a:avLst/>
          </a:prstGeom>
        </p:spPr>
        <p:txBody>
          <a:bodyPr/>
          <a:lstStyle>
            <a:lvl1pPr>
              <a:defRPr sz="2800">
                <a:solidFill>
                  <a:schemeClr val="accent6">
                    <a:lumMod val="20000"/>
                    <a:lumOff val="80000"/>
                  </a:schemeClr>
                </a:solidFill>
              </a:defRPr>
            </a:lvl1pPr>
            <a:lvl2pPr>
              <a:defRPr sz="2400">
                <a:solidFill>
                  <a:schemeClr val="accent6">
                    <a:lumMod val="20000"/>
                    <a:lumOff val="80000"/>
                  </a:schemeClr>
                </a:solidFill>
              </a:defRPr>
            </a:lvl2pPr>
            <a:lvl3pPr>
              <a:defRPr sz="2000">
                <a:solidFill>
                  <a:schemeClr val="accent6">
                    <a:lumMod val="20000"/>
                    <a:lumOff val="80000"/>
                  </a:schemeClr>
                </a:solidFill>
              </a:defRPr>
            </a:lvl3pPr>
            <a:lvl4pPr>
              <a:defRPr sz="1800">
                <a:solidFill>
                  <a:schemeClr val="accent6">
                    <a:lumMod val="20000"/>
                    <a:lumOff val="80000"/>
                  </a:schemeClr>
                </a:solidFill>
              </a:defRPr>
            </a:lvl4pPr>
            <a:lvl5pPr>
              <a:defRPr sz="1800">
                <a:solidFill>
                  <a:schemeClr val="accent6">
                    <a:lumMod val="20000"/>
                    <a:lumOff val="80000"/>
                  </a:schemeClr>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AutoShape 5">
            <a:extLst>
              <a:ext uri="{FF2B5EF4-FFF2-40B4-BE49-F238E27FC236}">
                <a16:creationId xmlns:a16="http://schemas.microsoft.com/office/drawing/2014/main" id="{100B258D-A28D-E44A-BF4C-36205F7301C4}"/>
              </a:ext>
            </a:extLst>
          </p:cNvPr>
          <p:cNvSpPr/>
          <p:nvPr/>
        </p:nvSpPr>
        <p:spPr>
          <a:xfrm>
            <a:off x="1349815" y="2705100"/>
            <a:ext cx="1466967" cy="0"/>
          </a:xfrm>
          <a:prstGeom prst="line">
            <a:avLst/>
          </a:prstGeom>
          <a:ln w="152400" cap="flat">
            <a:solidFill>
              <a:schemeClr val="accent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5" name="Slide Number Placeholder 6">
            <a:extLst>
              <a:ext uri="{FF2B5EF4-FFF2-40B4-BE49-F238E27FC236}">
                <a16:creationId xmlns:a16="http://schemas.microsoft.com/office/drawing/2014/main" id="{3F32AA6D-9DB8-E8BB-33EB-8003EFA76BD7}"/>
              </a:ext>
            </a:extLst>
          </p:cNvPr>
          <p:cNvSpPr>
            <a:spLocks noGrp="1"/>
          </p:cNvSpPr>
          <p:nvPr>
            <p:ph type="sldNum" sz="quarter" idx="10"/>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17" name="Title 17">
            <a:extLst>
              <a:ext uri="{FF2B5EF4-FFF2-40B4-BE49-F238E27FC236}">
                <a16:creationId xmlns:a16="http://schemas.microsoft.com/office/drawing/2014/main" id="{B15CB51D-9F6C-D200-978F-AF4DCFD006B0}"/>
              </a:ext>
            </a:extLst>
          </p:cNvPr>
          <p:cNvSpPr>
            <a:spLocks noGrp="1"/>
          </p:cNvSpPr>
          <p:nvPr>
            <p:ph type="title"/>
          </p:nvPr>
        </p:nvSpPr>
        <p:spPr>
          <a:xfrm>
            <a:off x="1272476" y="1260942"/>
            <a:ext cx="15485836" cy="1143000"/>
          </a:xfrm>
        </p:spPr>
        <p:txBody>
          <a:bodyPr>
            <a:noAutofit/>
          </a:bodyPr>
          <a:lstStyle>
            <a:lvl1pPr algn="l">
              <a:defRPr sz="6000" b="1">
                <a:solidFill>
                  <a:schemeClr val="accent6"/>
                </a:solidFill>
              </a:defRPr>
            </a:lvl1pPr>
          </a:lstStyle>
          <a:p>
            <a:r>
              <a:rPr lang="en-GB"/>
              <a:t>Click to edit Master title style</a:t>
            </a:r>
            <a:endParaRPr lang="en-NL"/>
          </a:p>
        </p:txBody>
      </p:sp>
    </p:spTree>
    <p:extLst>
      <p:ext uri="{BB962C8B-B14F-4D97-AF65-F5344CB8AC3E}">
        <p14:creationId xmlns:p14="http://schemas.microsoft.com/office/powerpoint/2010/main" val="2862591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63670" y="2933699"/>
            <a:ext cx="4808529" cy="1142999"/>
          </a:xfrm>
          <a:prstGeom prst="rect">
            <a:avLst/>
          </a:prstGeom>
        </p:spPr>
        <p:txBody>
          <a:bodyPr anchor="t">
            <a:normAutofit/>
          </a:bodyPr>
          <a:lstStyle>
            <a:lvl1pPr marL="0" indent="0">
              <a:buNone/>
              <a:defRPr sz="3000" b="1">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63671" y="4305300"/>
            <a:ext cx="4808530" cy="5105400"/>
          </a:xfrm>
          <a:prstGeom prst="rect">
            <a:avLst/>
          </a:prstGeom>
        </p:spPr>
        <p:txBody>
          <a:bodyPr/>
          <a:lstStyle>
            <a:lvl1pPr>
              <a:defRPr sz="2800">
                <a:solidFill>
                  <a:schemeClr val="accent6">
                    <a:lumMod val="20000"/>
                    <a:lumOff val="80000"/>
                  </a:schemeClr>
                </a:solidFill>
              </a:defRPr>
            </a:lvl1pPr>
            <a:lvl2pPr>
              <a:defRPr sz="2400">
                <a:solidFill>
                  <a:schemeClr val="accent6">
                    <a:lumMod val="20000"/>
                    <a:lumOff val="80000"/>
                  </a:schemeClr>
                </a:solidFill>
              </a:defRPr>
            </a:lvl2pPr>
            <a:lvl3pPr>
              <a:defRPr sz="2000">
                <a:solidFill>
                  <a:schemeClr val="accent6">
                    <a:lumMod val="20000"/>
                    <a:lumOff val="80000"/>
                  </a:schemeClr>
                </a:solidFill>
              </a:defRPr>
            </a:lvl3pPr>
            <a:lvl4pPr>
              <a:defRPr sz="1800">
                <a:solidFill>
                  <a:schemeClr val="accent6">
                    <a:lumMod val="20000"/>
                    <a:lumOff val="80000"/>
                  </a:schemeClr>
                </a:solidFill>
              </a:defRPr>
            </a:lvl4pPr>
            <a:lvl5pPr>
              <a:defRPr sz="1800">
                <a:solidFill>
                  <a:schemeClr val="accent6">
                    <a:lumMod val="20000"/>
                    <a:lumOff val="80000"/>
                  </a:schemeClr>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AutoShape 5">
            <a:extLst>
              <a:ext uri="{FF2B5EF4-FFF2-40B4-BE49-F238E27FC236}">
                <a16:creationId xmlns:a16="http://schemas.microsoft.com/office/drawing/2014/main" id="{100B258D-A28D-E44A-BF4C-36205F7301C4}"/>
              </a:ext>
            </a:extLst>
          </p:cNvPr>
          <p:cNvSpPr/>
          <p:nvPr/>
        </p:nvSpPr>
        <p:spPr>
          <a:xfrm>
            <a:off x="1349815" y="2705100"/>
            <a:ext cx="1466967" cy="0"/>
          </a:xfrm>
          <a:prstGeom prst="line">
            <a:avLst/>
          </a:prstGeom>
          <a:ln w="152400" cap="flat">
            <a:solidFill>
              <a:schemeClr val="accent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5" name="Slide Number Placeholder 6">
            <a:extLst>
              <a:ext uri="{FF2B5EF4-FFF2-40B4-BE49-F238E27FC236}">
                <a16:creationId xmlns:a16="http://schemas.microsoft.com/office/drawing/2014/main" id="{3F32AA6D-9DB8-E8BB-33EB-8003EFA76BD7}"/>
              </a:ext>
            </a:extLst>
          </p:cNvPr>
          <p:cNvSpPr>
            <a:spLocks noGrp="1"/>
          </p:cNvSpPr>
          <p:nvPr>
            <p:ph type="sldNum" sz="quarter" idx="10"/>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17" name="Title 17">
            <a:extLst>
              <a:ext uri="{FF2B5EF4-FFF2-40B4-BE49-F238E27FC236}">
                <a16:creationId xmlns:a16="http://schemas.microsoft.com/office/drawing/2014/main" id="{B15CB51D-9F6C-D200-978F-AF4DCFD006B0}"/>
              </a:ext>
            </a:extLst>
          </p:cNvPr>
          <p:cNvSpPr>
            <a:spLocks noGrp="1"/>
          </p:cNvSpPr>
          <p:nvPr>
            <p:ph type="title"/>
          </p:nvPr>
        </p:nvSpPr>
        <p:spPr>
          <a:xfrm>
            <a:off x="1286124" y="1260942"/>
            <a:ext cx="15044491" cy="1143000"/>
          </a:xfrm>
        </p:spPr>
        <p:txBody>
          <a:bodyPr>
            <a:noAutofit/>
          </a:bodyPr>
          <a:lstStyle>
            <a:lvl1pPr algn="l">
              <a:defRPr sz="6000" b="1">
                <a:solidFill>
                  <a:schemeClr val="accent6"/>
                </a:solidFill>
              </a:defRPr>
            </a:lvl1pPr>
          </a:lstStyle>
          <a:p>
            <a:r>
              <a:rPr lang="en-GB"/>
              <a:t>Click to edit Master title style</a:t>
            </a:r>
            <a:endParaRPr lang="en-NL"/>
          </a:p>
        </p:txBody>
      </p:sp>
      <p:sp>
        <p:nvSpPr>
          <p:cNvPr id="2" name="Text Placeholder 2">
            <a:extLst>
              <a:ext uri="{FF2B5EF4-FFF2-40B4-BE49-F238E27FC236}">
                <a16:creationId xmlns:a16="http://schemas.microsoft.com/office/drawing/2014/main" id="{D6F03FAF-3974-1333-3A8A-BA0E0B3EBD99}"/>
              </a:ext>
            </a:extLst>
          </p:cNvPr>
          <p:cNvSpPr>
            <a:spLocks noGrp="1"/>
          </p:cNvSpPr>
          <p:nvPr>
            <p:ph type="body" idx="11"/>
          </p:nvPr>
        </p:nvSpPr>
        <p:spPr>
          <a:xfrm>
            <a:off x="6476999" y="2933699"/>
            <a:ext cx="4808529" cy="1142999"/>
          </a:xfrm>
          <a:prstGeom prst="rect">
            <a:avLst/>
          </a:prstGeom>
        </p:spPr>
        <p:txBody>
          <a:bodyPr anchor="t">
            <a:normAutofit/>
          </a:bodyPr>
          <a:lstStyle>
            <a:lvl1pPr marL="0" indent="0">
              <a:buNone/>
              <a:defRPr sz="3000" b="1">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Content Placeholder 3">
            <a:extLst>
              <a:ext uri="{FF2B5EF4-FFF2-40B4-BE49-F238E27FC236}">
                <a16:creationId xmlns:a16="http://schemas.microsoft.com/office/drawing/2014/main" id="{DACCE356-2BF3-F557-432A-E738D4A7874A}"/>
              </a:ext>
            </a:extLst>
          </p:cNvPr>
          <p:cNvSpPr>
            <a:spLocks noGrp="1"/>
          </p:cNvSpPr>
          <p:nvPr>
            <p:ph sz="half" idx="12"/>
          </p:nvPr>
        </p:nvSpPr>
        <p:spPr>
          <a:xfrm>
            <a:off x="6477000" y="4305300"/>
            <a:ext cx="4808530" cy="5105400"/>
          </a:xfrm>
          <a:prstGeom prst="rect">
            <a:avLst/>
          </a:prstGeom>
        </p:spPr>
        <p:txBody>
          <a:bodyPr/>
          <a:lstStyle>
            <a:lvl1pPr>
              <a:defRPr sz="2800">
                <a:solidFill>
                  <a:schemeClr val="accent6">
                    <a:lumMod val="20000"/>
                    <a:lumOff val="80000"/>
                  </a:schemeClr>
                </a:solidFill>
              </a:defRPr>
            </a:lvl1pPr>
            <a:lvl2pPr>
              <a:defRPr sz="2400">
                <a:solidFill>
                  <a:schemeClr val="accent6">
                    <a:lumMod val="20000"/>
                    <a:lumOff val="80000"/>
                  </a:schemeClr>
                </a:solidFill>
              </a:defRPr>
            </a:lvl2pPr>
            <a:lvl3pPr>
              <a:defRPr sz="2000">
                <a:solidFill>
                  <a:schemeClr val="accent6">
                    <a:lumMod val="20000"/>
                    <a:lumOff val="80000"/>
                  </a:schemeClr>
                </a:solidFill>
              </a:defRPr>
            </a:lvl3pPr>
            <a:lvl4pPr>
              <a:defRPr sz="1800">
                <a:solidFill>
                  <a:schemeClr val="accent6">
                    <a:lumMod val="20000"/>
                    <a:lumOff val="80000"/>
                  </a:schemeClr>
                </a:solidFill>
              </a:defRPr>
            </a:lvl4pPr>
            <a:lvl5pPr>
              <a:defRPr sz="1800">
                <a:solidFill>
                  <a:schemeClr val="accent6">
                    <a:lumMod val="20000"/>
                    <a:lumOff val="80000"/>
                  </a:schemeClr>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2">
            <a:extLst>
              <a:ext uri="{FF2B5EF4-FFF2-40B4-BE49-F238E27FC236}">
                <a16:creationId xmlns:a16="http://schemas.microsoft.com/office/drawing/2014/main" id="{7E57D978-5A0D-B651-30C3-6C907431AD24}"/>
              </a:ext>
            </a:extLst>
          </p:cNvPr>
          <p:cNvSpPr>
            <a:spLocks noGrp="1"/>
          </p:cNvSpPr>
          <p:nvPr>
            <p:ph type="body" idx="13"/>
          </p:nvPr>
        </p:nvSpPr>
        <p:spPr>
          <a:xfrm>
            <a:off x="11590326" y="2933699"/>
            <a:ext cx="4808529" cy="1142999"/>
          </a:xfrm>
          <a:prstGeom prst="rect">
            <a:avLst/>
          </a:prstGeom>
        </p:spPr>
        <p:txBody>
          <a:bodyPr anchor="t">
            <a:normAutofit/>
          </a:bodyPr>
          <a:lstStyle>
            <a:lvl1pPr marL="0" indent="0">
              <a:buNone/>
              <a:defRPr sz="3000" b="1">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Content Placeholder 3">
            <a:extLst>
              <a:ext uri="{FF2B5EF4-FFF2-40B4-BE49-F238E27FC236}">
                <a16:creationId xmlns:a16="http://schemas.microsoft.com/office/drawing/2014/main" id="{EB81E294-B915-2ECC-0FBF-520BC2915609}"/>
              </a:ext>
            </a:extLst>
          </p:cNvPr>
          <p:cNvSpPr>
            <a:spLocks noGrp="1"/>
          </p:cNvSpPr>
          <p:nvPr>
            <p:ph sz="half" idx="14"/>
          </p:nvPr>
        </p:nvSpPr>
        <p:spPr>
          <a:xfrm>
            <a:off x="11590327" y="4305300"/>
            <a:ext cx="4808530" cy="5105400"/>
          </a:xfrm>
          <a:prstGeom prst="rect">
            <a:avLst/>
          </a:prstGeom>
        </p:spPr>
        <p:txBody>
          <a:bodyPr/>
          <a:lstStyle>
            <a:lvl1pPr>
              <a:defRPr sz="2800">
                <a:solidFill>
                  <a:schemeClr val="accent6">
                    <a:lumMod val="20000"/>
                    <a:lumOff val="80000"/>
                  </a:schemeClr>
                </a:solidFill>
              </a:defRPr>
            </a:lvl1pPr>
            <a:lvl2pPr>
              <a:defRPr sz="2400">
                <a:solidFill>
                  <a:schemeClr val="accent6">
                    <a:lumMod val="20000"/>
                    <a:lumOff val="80000"/>
                  </a:schemeClr>
                </a:solidFill>
              </a:defRPr>
            </a:lvl2pPr>
            <a:lvl3pPr>
              <a:defRPr sz="2000">
                <a:solidFill>
                  <a:schemeClr val="accent6">
                    <a:lumMod val="20000"/>
                    <a:lumOff val="80000"/>
                  </a:schemeClr>
                </a:solidFill>
              </a:defRPr>
            </a:lvl3pPr>
            <a:lvl4pPr>
              <a:defRPr sz="1800">
                <a:solidFill>
                  <a:schemeClr val="accent6">
                    <a:lumMod val="20000"/>
                    <a:lumOff val="80000"/>
                  </a:schemeClr>
                </a:solidFill>
              </a:defRPr>
            </a:lvl4pPr>
            <a:lvl5pPr>
              <a:defRPr sz="1800">
                <a:solidFill>
                  <a:schemeClr val="accent6">
                    <a:lumMod val="20000"/>
                    <a:lumOff val="80000"/>
                  </a:schemeClr>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63114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bout Us">
    <p:bg>
      <p:bgPr>
        <a:solidFill>
          <a:schemeClr val="tx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F98687-CEDA-A5CF-2848-054B950968E7}"/>
              </a:ext>
            </a:extLst>
          </p:cNvPr>
          <p:cNvGrpSpPr/>
          <p:nvPr/>
        </p:nvGrpSpPr>
        <p:grpSpPr>
          <a:xfrm>
            <a:off x="306460" y="271999"/>
            <a:ext cx="7908899" cy="9743002"/>
            <a:chOff x="0" y="0"/>
            <a:chExt cx="812800" cy="1001291"/>
          </a:xfrm>
        </p:grpSpPr>
        <p:sp>
          <p:nvSpPr>
            <p:cNvPr id="15" name="Freeform 4">
              <a:extLst>
                <a:ext uri="{FF2B5EF4-FFF2-40B4-BE49-F238E27FC236}">
                  <a16:creationId xmlns:a16="http://schemas.microsoft.com/office/drawing/2014/main" id="{D72CCC6B-4AD1-AA83-D3F2-BD83424DB13A}"/>
                </a:ext>
              </a:extLst>
            </p:cNvPr>
            <p:cNvSpPr/>
            <p:nvPr/>
          </p:nvSpPr>
          <p:spPr>
            <a:xfrm>
              <a:off x="0" y="0"/>
              <a:ext cx="812800" cy="1001291"/>
            </a:xfrm>
            <a:custGeom>
              <a:avLst/>
              <a:gdLst/>
              <a:ahLst/>
              <a:cxnLst/>
              <a:rect l="l" t="t" r="r" b="b"/>
              <a:pathLst>
                <a:path w="812800" h="1001291">
                  <a:moveTo>
                    <a:pt x="0" y="0"/>
                  </a:moveTo>
                  <a:lnTo>
                    <a:pt x="812800" y="0"/>
                  </a:lnTo>
                  <a:lnTo>
                    <a:pt x="812800" y="1001291"/>
                  </a:lnTo>
                  <a:lnTo>
                    <a:pt x="0" y="1001291"/>
                  </a:lnTo>
                  <a:close/>
                </a:path>
              </a:pathLst>
            </a:custGeom>
            <a:blipFill>
              <a:blip r:embed="rId2"/>
              <a:stretch>
                <a:fillRect l="-50652" r="-34470"/>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grpSp>
        <p:nvGrpSpPr>
          <p:cNvPr id="8" name="Group 7">
            <a:extLst>
              <a:ext uri="{FF2B5EF4-FFF2-40B4-BE49-F238E27FC236}">
                <a16:creationId xmlns:a16="http://schemas.microsoft.com/office/drawing/2014/main" id="{77728674-EB15-BCED-B736-BCF9F854CD91}"/>
              </a:ext>
            </a:extLst>
          </p:cNvPr>
          <p:cNvGrpSpPr/>
          <p:nvPr/>
        </p:nvGrpSpPr>
        <p:grpSpPr>
          <a:xfrm>
            <a:off x="8914969" y="1409515"/>
            <a:ext cx="8384423" cy="5305963"/>
            <a:chOff x="0" y="-9525"/>
            <a:chExt cx="11179230" cy="7074616"/>
          </a:xfrm>
        </p:grpSpPr>
        <p:sp>
          <p:nvSpPr>
            <p:cNvPr id="12" name="TextBox 6">
              <a:extLst>
                <a:ext uri="{FF2B5EF4-FFF2-40B4-BE49-F238E27FC236}">
                  <a16:creationId xmlns:a16="http://schemas.microsoft.com/office/drawing/2014/main" id="{14846429-3C85-4066-4596-A5DCA6F1567F}"/>
                </a:ext>
              </a:extLst>
            </p:cNvPr>
            <p:cNvSpPr txBox="1"/>
            <p:nvPr/>
          </p:nvSpPr>
          <p:spPr>
            <a:xfrm>
              <a:off x="161667" y="-9525"/>
              <a:ext cx="10356836" cy="1533525"/>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ts val="9000"/>
                </a:lnSpc>
              </a:pPr>
              <a:r>
                <a:rPr lang="en-US" sz="7500" b="1">
                  <a:solidFill>
                    <a:schemeClr val="accent1">
                      <a:lumMod val="60000"/>
                      <a:lumOff val="40000"/>
                    </a:schemeClr>
                  </a:solidFill>
                  <a:latin typeface="Montserrat 1 Bold"/>
                  <a:ea typeface="Montserrat 1 Bold"/>
                  <a:cs typeface="Montserrat 1 Bold"/>
                  <a:sym typeface="Montserrat 1 Bold"/>
                </a:rPr>
                <a:t>About Us</a:t>
              </a:r>
            </a:p>
          </p:txBody>
        </p:sp>
        <p:sp>
          <p:nvSpPr>
            <p:cNvPr id="13" name="TextBox 7">
              <a:extLst>
                <a:ext uri="{FF2B5EF4-FFF2-40B4-BE49-F238E27FC236}">
                  <a16:creationId xmlns:a16="http://schemas.microsoft.com/office/drawing/2014/main" id="{05959318-20A7-2808-47AB-401DF4BEA618}"/>
                </a:ext>
              </a:extLst>
            </p:cNvPr>
            <p:cNvSpPr txBox="1"/>
            <p:nvPr/>
          </p:nvSpPr>
          <p:spPr>
            <a:xfrm>
              <a:off x="161667" y="2424164"/>
              <a:ext cx="10356835" cy="464092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ts val="4550"/>
                </a:lnSpc>
              </a:pPr>
              <a:r>
                <a:rPr lang="en-US" sz="2800" b="1">
                  <a:solidFill>
                    <a:srgbClr val="F8F2EB"/>
                  </a:solidFill>
                  <a:latin typeface="Montserrat 1 Semi-Bold"/>
                  <a:ea typeface="Montserrat 1 Semi-Bold"/>
                  <a:cs typeface="Montserrat 1 Semi-Bold"/>
                  <a:sym typeface="Montserrat 1 Semi-Bold"/>
                </a:rPr>
                <a:t>Established and led by experienced and reputable regulatory affairs executives, MedEnvoy is dedicated to supporting medical device companies with compliance in their international expansion.</a:t>
              </a:r>
            </a:p>
          </p:txBody>
        </p:sp>
        <p:sp>
          <p:nvSpPr>
            <p:cNvPr id="14" name="AutoShape 8">
              <a:extLst>
                <a:ext uri="{FF2B5EF4-FFF2-40B4-BE49-F238E27FC236}">
                  <a16:creationId xmlns:a16="http://schemas.microsoft.com/office/drawing/2014/main" id="{112508C1-938A-DFEC-07B5-768AEFABAE5F}"/>
                </a:ext>
              </a:extLst>
            </p:cNvPr>
            <p:cNvSpPr/>
            <p:nvPr/>
          </p:nvSpPr>
          <p:spPr>
            <a:xfrm>
              <a:off x="0" y="1945053"/>
              <a:ext cx="11179230" cy="0"/>
            </a:xfrm>
            <a:prstGeom prst="line">
              <a:avLst/>
            </a:prstGeom>
            <a:ln w="139700" cap="flat">
              <a:solidFill>
                <a:srgbClr val="E3CCAE"/>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grpSp>
        <p:nvGrpSpPr>
          <p:cNvPr id="9" name="Group 8">
            <a:extLst>
              <a:ext uri="{FF2B5EF4-FFF2-40B4-BE49-F238E27FC236}">
                <a16:creationId xmlns:a16="http://schemas.microsoft.com/office/drawing/2014/main" id="{BA5A5F62-19A6-9C27-DC60-11FCDA8BE6D7}"/>
              </a:ext>
            </a:extLst>
          </p:cNvPr>
          <p:cNvGrpSpPr/>
          <p:nvPr/>
        </p:nvGrpSpPr>
        <p:grpSpPr>
          <a:xfrm>
            <a:off x="9093633" y="7608327"/>
            <a:ext cx="8554942" cy="1649973"/>
            <a:chOff x="0" y="0"/>
            <a:chExt cx="11406593" cy="2199963"/>
          </a:xfrm>
        </p:grpSpPr>
        <p:sp>
          <p:nvSpPr>
            <p:cNvPr id="10" name="Freeform 12">
              <a:extLst>
                <a:ext uri="{FF2B5EF4-FFF2-40B4-BE49-F238E27FC236}">
                  <a16:creationId xmlns:a16="http://schemas.microsoft.com/office/drawing/2014/main" id="{6D5E75BD-86EE-2DA3-1EF5-5D89C95585EC}"/>
                </a:ext>
              </a:extLst>
            </p:cNvPr>
            <p:cNvSpPr/>
            <p:nvPr/>
          </p:nvSpPr>
          <p:spPr>
            <a:xfrm>
              <a:off x="0" y="0"/>
              <a:ext cx="1172387" cy="2076553"/>
            </a:xfrm>
            <a:custGeom>
              <a:avLst/>
              <a:gdLst/>
              <a:ahLst/>
              <a:cxnLst/>
              <a:rect l="l" t="t" r="r" b="b"/>
              <a:pathLst>
                <a:path w="1172387" h="2076553">
                  <a:moveTo>
                    <a:pt x="0" y="0"/>
                  </a:moveTo>
                  <a:lnTo>
                    <a:pt x="1172387" y="0"/>
                  </a:lnTo>
                  <a:lnTo>
                    <a:pt x="1172387" y="2076553"/>
                  </a:lnTo>
                  <a:lnTo>
                    <a:pt x="0" y="20765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1" name="TextBox 13">
              <a:extLst>
                <a:ext uri="{FF2B5EF4-FFF2-40B4-BE49-F238E27FC236}">
                  <a16:creationId xmlns:a16="http://schemas.microsoft.com/office/drawing/2014/main" id="{5091CABD-1803-6E9A-E95F-729F27BBAA4E}"/>
                </a:ext>
              </a:extLst>
            </p:cNvPr>
            <p:cNvSpPr txBox="1"/>
            <p:nvPr/>
          </p:nvSpPr>
          <p:spPr>
            <a:xfrm>
              <a:off x="1714250" y="697130"/>
              <a:ext cx="9692343" cy="1502833"/>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4549"/>
                </a:lnSpc>
              </a:pPr>
              <a:r>
                <a:rPr lang="en-US" sz="3499" b="1">
                  <a:solidFill>
                    <a:srgbClr val="F8F2EB"/>
                  </a:solidFill>
                  <a:latin typeface="Montserrat 1 Bold"/>
                  <a:ea typeface="Montserrat 1 Bold"/>
                  <a:cs typeface="Montserrat 1 Bold"/>
                  <a:sym typeface="Montserrat 1 Bold"/>
                </a:rPr>
                <a:t>MedEnvoy is EN ISO 13485 certified!</a:t>
              </a:r>
            </a:p>
          </p:txBody>
        </p:sp>
      </p:grpSp>
    </p:spTree>
    <p:extLst>
      <p:ext uri="{BB962C8B-B14F-4D97-AF65-F5344CB8AC3E}">
        <p14:creationId xmlns:p14="http://schemas.microsoft.com/office/powerpoint/2010/main" val="3964206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able 1">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C2E6AC2E-EBD8-AFC4-AF6E-7ED872E78B25}"/>
              </a:ext>
            </a:extLst>
          </p:cNvPr>
          <p:cNvGraphicFramePr>
            <a:graphicFrameLocks noGrp="1"/>
          </p:cNvGraphicFramePr>
          <p:nvPr>
            <p:extLst>
              <p:ext uri="{D42A27DB-BD31-4B8C-83A1-F6EECF244321}">
                <p14:modId xmlns:p14="http://schemas.microsoft.com/office/powerpoint/2010/main" val="1252435108"/>
              </p:ext>
            </p:extLst>
          </p:nvPr>
        </p:nvGraphicFramePr>
        <p:xfrm>
          <a:off x="1349814" y="3304084"/>
          <a:ext cx="15422144" cy="5935450"/>
        </p:xfrm>
        <a:graphic>
          <a:graphicData uri="http://schemas.openxmlformats.org/drawingml/2006/table">
            <a:tbl>
              <a:tblPr firstRow="1" bandRow="1">
                <a:tableStyleId>{912C8C85-51F0-491E-9774-3900AFEF0FD7}</a:tableStyleId>
              </a:tblPr>
              <a:tblGrid>
                <a:gridCol w="3855536">
                  <a:extLst>
                    <a:ext uri="{9D8B030D-6E8A-4147-A177-3AD203B41FA5}">
                      <a16:colId xmlns:a16="http://schemas.microsoft.com/office/drawing/2014/main" val="3717187317"/>
                    </a:ext>
                  </a:extLst>
                </a:gridCol>
                <a:gridCol w="3855536">
                  <a:extLst>
                    <a:ext uri="{9D8B030D-6E8A-4147-A177-3AD203B41FA5}">
                      <a16:colId xmlns:a16="http://schemas.microsoft.com/office/drawing/2014/main" val="2065290740"/>
                    </a:ext>
                  </a:extLst>
                </a:gridCol>
                <a:gridCol w="3855536">
                  <a:extLst>
                    <a:ext uri="{9D8B030D-6E8A-4147-A177-3AD203B41FA5}">
                      <a16:colId xmlns:a16="http://schemas.microsoft.com/office/drawing/2014/main" val="1814282559"/>
                    </a:ext>
                  </a:extLst>
                </a:gridCol>
                <a:gridCol w="3855536">
                  <a:extLst>
                    <a:ext uri="{9D8B030D-6E8A-4147-A177-3AD203B41FA5}">
                      <a16:colId xmlns:a16="http://schemas.microsoft.com/office/drawing/2014/main" val="4082349616"/>
                    </a:ext>
                  </a:extLst>
                </a:gridCol>
              </a:tblGrid>
              <a:tr h="1187090">
                <a:tc>
                  <a:txBody>
                    <a:bodyPr/>
                    <a:lstStyle/>
                    <a:p>
                      <a:endParaRPr lang="en-NL">
                        <a:solidFill>
                          <a:schemeClr val="accent5"/>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5"/>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5"/>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5"/>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1785172146"/>
                  </a:ext>
                </a:extLst>
              </a:tr>
              <a:tr h="1187090">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3315483986"/>
                  </a:ext>
                </a:extLst>
              </a:tr>
              <a:tr h="1187090">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1599416410"/>
                  </a:ext>
                </a:extLst>
              </a:tr>
              <a:tr h="1187090">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104011957"/>
                  </a:ext>
                </a:extLst>
              </a:tr>
              <a:tr h="1187090">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endParaRPr lang="en-NL">
                        <a:solidFill>
                          <a:schemeClr val="accent6"/>
                        </a:solidFill>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2991400535"/>
                  </a:ext>
                </a:extLst>
              </a:tr>
            </a:tbl>
          </a:graphicData>
        </a:graphic>
      </p:graphicFrame>
      <p:sp>
        <p:nvSpPr>
          <p:cNvPr id="11" name="AutoShape 5">
            <a:extLst>
              <a:ext uri="{FF2B5EF4-FFF2-40B4-BE49-F238E27FC236}">
                <a16:creationId xmlns:a16="http://schemas.microsoft.com/office/drawing/2014/main" id="{58080309-8A0C-6AFF-69DF-30976A5376B2}"/>
              </a:ext>
            </a:extLst>
          </p:cNvPr>
          <p:cNvSpPr/>
          <p:nvPr/>
        </p:nvSpPr>
        <p:spPr>
          <a:xfrm>
            <a:off x="1349815" y="2705100"/>
            <a:ext cx="1466967" cy="0"/>
          </a:xfrm>
          <a:prstGeom prst="line">
            <a:avLst/>
          </a:prstGeom>
          <a:ln w="152400" cap="flat">
            <a:solidFill>
              <a:schemeClr val="accent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2" name="Title 17">
            <a:extLst>
              <a:ext uri="{FF2B5EF4-FFF2-40B4-BE49-F238E27FC236}">
                <a16:creationId xmlns:a16="http://schemas.microsoft.com/office/drawing/2014/main" id="{642E24C6-817D-D007-35AA-AD96E17FA65D}"/>
              </a:ext>
            </a:extLst>
          </p:cNvPr>
          <p:cNvSpPr>
            <a:spLocks noGrp="1"/>
          </p:cNvSpPr>
          <p:nvPr>
            <p:ph type="title" hasCustomPrompt="1"/>
          </p:nvPr>
        </p:nvSpPr>
        <p:spPr>
          <a:xfrm>
            <a:off x="1286124" y="1260942"/>
            <a:ext cx="15485836" cy="1143000"/>
          </a:xfrm>
        </p:spPr>
        <p:txBody>
          <a:bodyPr>
            <a:noAutofit/>
          </a:bodyPr>
          <a:lstStyle>
            <a:lvl1pPr algn="l">
              <a:defRPr sz="6000" b="1">
                <a:solidFill>
                  <a:schemeClr val="accent6"/>
                </a:solidFill>
              </a:defRPr>
            </a:lvl1pPr>
          </a:lstStyle>
          <a:p>
            <a:r>
              <a:rPr lang="en-GB"/>
              <a:t>Table Example 1</a:t>
            </a:r>
            <a:endParaRPr lang="en-NL"/>
          </a:p>
        </p:txBody>
      </p:sp>
    </p:spTree>
    <p:extLst>
      <p:ext uri="{BB962C8B-B14F-4D97-AF65-F5344CB8AC3E}">
        <p14:creationId xmlns:p14="http://schemas.microsoft.com/office/powerpoint/2010/main" val="2563991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xc Managem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8FD5D49-F566-D5EF-9AD3-271E51788821}"/>
              </a:ext>
            </a:extLst>
          </p:cNvPr>
          <p:cNvGrpSpPr>
            <a:grpSpLocks noChangeAspect="1"/>
          </p:cNvGrpSpPr>
          <p:nvPr/>
        </p:nvGrpSpPr>
        <p:grpSpPr>
          <a:xfrm>
            <a:off x="14337327" y="4389811"/>
            <a:ext cx="2451508" cy="2451498"/>
            <a:chOff x="0" y="0"/>
            <a:chExt cx="6350000" cy="6349974"/>
          </a:xfrm>
        </p:grpSpPr>
        <p:sp>
          <p:nvSpPr>
            <p:cNvPr id="21" name="Freeform 11">
              <a:extLst>
                <a:ext uri="{FF2B5EF4-FFF2-40B4-BE49-F238E27FC236}">
                  <a16:creationId xmlns:a16="http://schemas.microsoft.com/office/drawing/2014/main" id="{667F2E8B-F7E9-F6A6-F0E9-BE5A93B10B2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a:ln w="38100">
              <a:solidFill>
                <a:schemeClr val="accent1">
                  <a:lumMod val="40000"/>
                  <a:lumOff val="60000"/>
                </a:schemeClr>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grpSp>
        <p:nvGrpSpPr>
          <p:cNvPr id="8" name="Group 7">
            <a:extLst>
              <a:ext uri="{FF2B5EF4-FFF2-40B4-BE49-F238E27FC236}">
                <a16:creationId xmlns:a16="http://schemas.microsoft.com/office/drawing/2014/main" id="{E0ED5E23-18B8-A37F-67A6-81A7917090AC}"/>
              </a:ext>
            </a:extLst>
          </p:cNvPr>
          <p:cNvGrpSpPr>
            <a:grpSpLocks noChangeAspect="1"/>
          </p:cNvGrpSpPr>
          <p:nvPr/>
        </p:nvGrpSpPr>
        <p:grpSpPr>
          <a:xfrm>
            <a:off x="11036888" y="3148441"/>
            <a:ext cx="2451508" cy="2451498"/>
            <a:chOff x="0" y="0"/>
            <a:chExt cx="6350000" cy="6349974"/>
          </a:xfrm>
        </p:grpSpPr>
        <p:sp>
          <p:nvSpPr>
            <p:cNvPr id="20" name="Freeform 13">
              <a:extLst>
                <a:ext uri="{FF2B5EF4-FFF2-40B4-BE49-F238E27FC236}">
                  <a16:creationId xmlns:a16="http://schemas.microsoft.com/office/drawing/2014/main" id="{4D95569D-D047-3216-C5B7-8DF5DF612BC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a:ln w="38100">
              <a:solidFill>
                <a:schemeClr val="accent1">
                  <a:lumMod val="40000"/>
                  <a:lumOff val="60000"/>
                </a:schemeClr>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sp>
        <p:nvSpPr>
          <p:cNvPr id="10" name="TextBox 19">
            <a:extLst>
              <a:ext uri="{FF2B5EF4-FFF2-40B4-BE49-F238E27FC236}">
                <a16:creationId xmlns:a16="http://schemas.microsoft.com/office/drawing/2014/main" id="{020ED537-4995-5A69-E7C3-CC4DC2201B03}"/>
              </a:ext>
            </a:extLst>
          </p:cNvPr>
          <p:cNvSpPr txBox="1"/>
          <p:nvPr/>
        </p:nvSpPr>
        <p:spPr>
          <a:xfrm>
            <a:off x="1067403" y="3554593"/>
            <a:ext cx="9600597" cy="106535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9100"/>
              </a:lnSpc>
            </a:pPr>
            <a:r>
              <a:rPr lang="en-US" sz="6000" b="1">
                <a:solidFill>
                  <a:schemeClr val="accent1">
                    <a:lumMod val="60000"/>
                    <a:lumOff val="40000"/>
                  </a:schemeClr>
                </a:solidFill>
                <a:latin typeface="Montserrat 1 Bold"/>
                <a:ea typeface="Montserrat 1 Bold"/>
                <a:cs typeface="Montserrat 1 Bold"/>
                <a:sym typeface="Montserrat 1 Bold"/>
              </a:rPr>
              <a:t>Management Team</a:t>
            </a:r>
          </a:p>
        </p:txBody>
      </p:sp>
      <p:sp>
        <p:nvSpPr>
          <p:cNvPr id="11" name="TextBox 20">
            <a:extLst>
              <a:ext uri="{FF2B5EF4-FFF2-40B4-BE49-F238E27FC236}">
                <a16:creationId xmlns:a16="http://schemas.microsoft.com/office/drawing/2014/main" id="{02ADFB66-85D3-EDFA-91B6-69B72B6C0916}"/>
              </a:ext>
            </a:extLst>
          </p:cNvPr>
          <p:cNvSpPr txBox="1"/>
          <p:nvPr/>
        </p:nvSpPr>
        <p:spPr>
          <a:xfrm>
            <a:off x="1067403" y="2490968"/>
            <a:ext cx="8115300" cy="106535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9100"/>
              </a:lnSpc>
            </a:pPr>
            <a:r>
              <a:rPr lang="en-US" sz="6000" b="1">
                <a:solidFill>
                  <a:schemeClr val="accent1">
                    <a:lumMod val="60000"/>
                    <a:lumOff val="40000"/>
                  </a:schemeClr>
                </a:solidFill>
                <a:latin typeface="Montserrat 1 Bold"/>
                <a:ea typeface="Montserrat 1 Bold"/>
                <a:cs typeface="Montserrat 1 Bold"/>
                <a:sym typeface="Montserrat 1 Bold"/>
              </a:rPr>
              <a:t>Our Executive</a:t>
            </a:r>
          </a:p>
        </p:txBody>
      </p:sp>
      <p:sp>
        <p:nvSpPr>
          <p:cNvPr id="12" name="TextBox 21">
            <a:extLst>
              <a:ext uri="{FF2B5EF4-FFF2-40B4-BE49-F238E27FC236}">
                <a16:creationId xmlns:a16="http://schemas.microsoft.com/office/drawing/2014/main" id="{1FFE6EB9-A477-EAC2-838D-1A43F3AB6521}"/>
              </a:ext>
            </a:extLst>
          </p:cNvPr>
          <p:cNvSpPr txBox="1"/>
          <p:nvPr/>
        </p:nvSpPr>
        <p:spPr>
          <a:xfrm>
            <a:off x="10885483" y="5981785"/>
            <a:ext cx="2754317" cy="41275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499"/>
              </a:lnSpc>
            </a:pPr>
            <a:r>
              <a:rPr lang="en-US" sz="2499" b="1">
                <a:solidFill>
                  <a:srgbClr val="F8F2EB"/>
                </a:solidFill>
                <a:latin typeface="Montserrat 1 Bold"/>
                <a:ea typeface="Montserrat 1 Bold"/>
                <a:cs typeface="Montserrat 1 Bold"/>
                <a:sym typeface="Montserrat 1 Bold"/>
              </a:rPr>
              <a:t>Edgar Kasteel</a:t>
            </a:r>
          </a:p>
        </p:txBody>
      </p:sp>
      <p:sp>
        <p:nvSpPr>
          <p:cNvPr id="13" name="TextBox 22">
            <a:extLst>
              <a:ext uri="{FF2B5EF4-FFF2-40B4-BE49-F238E27FC236}">
                <a16:creationId xmlns:a16="http://schemas.microsoft.com/office/drawing/2014/main" id="{CF2BC9A3-FB73-6859-E9D9-4A835D4CA467}"/>
              </a:ext>
            </a:extLst>
          </p:cNvPr>
          <p:cNvSpPr txBox="1"/>
          <p:nvPr/>
        </p:nvSpPr>
        <p:spPr>
          <a:xfrm>
            <a:off x="10885483" y="6406515"/>
            <a:ext cx="2754317" cy="438785"/>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640"/>
              </a:lnSpc>
            </a:pPr>
            <a:r>
              <a:rPr lang="en-US" sz="2600">
                <a:solidFill>
                  <a:schemeClr val="accent1">
                    <a:lumMod val="60000"/>
                    <a:lumOff val="40000"/>
                  </a:schemeClr>
                </a:solidFill>
                <a:latin typeface="Montserrat 1"/>
                <a:ea typeface="Montserrat 1"/>
                <a:cs typeface="Montserrat 1"/>
                <a:sym typeface="Montserrat 1"/>
              </a:rPr>
              <a:t>Partner &amp; CEO</a:t>
            </a:r>
          </a:p>
        </p:txBody>
      </p:sp>
      <p:sp>
        <p:nvSpPr>
          <p:cNvPr id="14" name="TextBox 23">
            <a:extLst>
              <a:ext uri="{FF2B5EF4-FFF2-40B4-BE49-F238E27FC236}">
                <a16:creationId xmlns:a16="http://schemas.microsoft.com/office/drawing/2014/main" id="{777F4B04-E3EE-10BA-370D-0DB2AFBE2186}"/>
              </a:ext>
            </a:extLst>
          </p:cNvPr>
          <p:cNvSpPr txBox="1"/>
          <p:nvPr/>
        </p:nvSpPr>
        <p:spPr>
          <a:xfrm>
            <a:off x="13819183" y="7217193"/>
            <a:ext cx="3783017" cy="41275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499"/>
              </a:lnSpc>
            </a:pPr>
            <a:r>
              <a:rPr lang="en-US" sz="2499" b="1">
                <a:solidFill>
                  <a:srgbClr val="F8F2EB"/>
                </a:solidFill>
                <a:latin typeface="Montserrat 1 Bold"/>
                <a:ea typeface="Montserrat 1 Bold"/>
                <a:cs typeface="Montserrat 1 Bold"/>
                <a:sym typeface="Montserrat 1 Bold"/>
              </a:rPr>
              <a:t>Rene van de Zande</a:t>
            </a:r>
          </a:p>
        </p:txBody>
      </p:sp>
      <p:sp>
        <p:nvSpPr>
          <p:cNvPr id="15" name="TextBox 24">
            <a:extLst>
              <a:ext uri="{FF2B5EF4-FFF2-40B4-BE49-F238E27FC236}">
                <a16:creationId xmlns:a16="http://schemas.microsoft.com/office/drawing/2014/main" id="{A4A3CE88-0EED-E544-605A-0B6FB219F92B}"/>
              </a:ext>
            </a:extLst>
          </p:cNvPr>
          <p:cNvSpPr txBox="1"/>
          <p:nvPr/>
        </p:nvSpPr>
        <p:spPr>
          <a:xfrm>
            <a:off x="14185923" y="7606599"/>
            <a:ext cx="2754317" cy="438785"/>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640"/>
              </a:lnSpc>
            </a:pPr>
            <a:r>
              <a:rPr lang="en-US" sz="2600">
                <a:solidFill>
                  <a:schemeClr val="accent1">
                    <a:lumMod val="60000"/>
                    <a:lumOff val="40000"/>
                  </a:schemeClr>
                </a:solidFill>
                <a:latin typeface="Montserrat 1"/>
                <a:ea typeface="Montserrat 1"/>
                <a:cs typeface="Montserrat 1"/>
                <a:sym typeface="Montserrat 1"/>
              </a:rPr>
              <a:t>Partner &amp; CCO</a:t>
            </a:r>
          </a:p>
        </p:txBody>
      </p:sp>
      <p:sp>
        <p:nvSpPr>
          <p:cNvPr id="18" name="TextBox 27">
            <a:extLst>
              <a:ext uri="{FF2B5EF4-FFF2-40B4-BE49-F238E27FC236}">
                <a16:creationId xmlns:a16="http://schemas.microsoft.com/office/drawing/2014/main" id="{01FD7C52-3BA9-B7F1-3320-991CBD76F524}"/>
              </a:ext>
            </a:extLst>
          </p:cNvPr>
          <p:cNvSpPr txBox="1"/>
          <p:nvPr/>
        </p:nvSpPr>
        <p:spPr>
          <a:xfrm>
            <a:off x="1181703" y="5599999"/>
            <a:ext cx="9291780" cy="1353185"/>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3640"/>
              </a:lnSpc>
              <a:spcBef>
                <a:spcPct val="0"/>
              </a:spcBef>
            </a:pPr>
            <a:r>
              <a:rPr lang="en-US" sz="2800">
                <a:solidFill>
                  <a:schemeClr val="accent6">
                    <a:lumMod val="20000"/>
                    <a:lumOff val="80000"/>
                  </a:schemeClr>
                </a:solidFill>
                <a:latin typeface="Montserrat 2"/>
                <a:ea typeface="Montserrat 2"/>
                <a:cs typeface="Montserrat 2"/>
                <a:sym typeface="Montserrat 2"/>
              </a:rPr>
              <a:t>Our executive management team has been assisting medical device and IVD manufacturers with compliance for over 30 years.</a:t>
            </a:r>
          </a:p>
        </p:txBody>
      </p:sp>
      <p:sp>
        <p:nvSpPr>
          <p:cNvPr id="23" name="AutoShape 8">
            <a:extLst>
              <a:ext uri="{FF2B5EF4-FFF2-40B4-BE49-F238E27FC236}">
                <a16:creationId xmlns:a16="http://schemas.microsoft.com/office/drawing/2014/main" id="{76E028D9-1179-8B3C-6559-F0CB3AA6079E}"/>
              </a:ext>
            </a:extLst>
          </p:cNvPr>
          <p:cNvSpPr/>
          <p:nvPr/>
        </p:nvSpPr>
        <p:spPr>
          <a:xfrm>
            <a:off x="1067403" y="4991100"/>
            <a:ext cx="9067800" cy="0"/>
          </a:xfrm>
          <a:prstGeom prst="line">
            <a:avLst/>
          </a:prstGeom>
          <a:ln w="139700" cap="flat">
            <a:solidFill>
              <a:srgbClr val="E3CCAE"/>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Tree>
    <p:extLst>
      <p:ext uri="{BB962C8B-B14F-4D97-AF65-F5344CB8AC3E}">
        <p14:creationId xmlns:p14="http://schemas.microsoft.com/office/powerpoint/2010/main" val="3818758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rvices">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5FFB1C74-8C04-C4A4-0C4B-3F197869A43F}"/>
              </a:ext>
            </a:extLst>
          </p:cNvPr>
          <p:cNvSpPr txBox="1"/>
          <p:nvPr/>
        </p:nvSpPr>
        <p:spPr>
          <a:xfrm>
            <a:off x="5203449" y="991597"/>
            <a:ext cx="7828006" cy="106535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9099"/>
              </a:lnSpc>
            </a:pPr>
            <a:r>
              <a:rPr lang="en-US" sz="6000" b="1">
                <a:solidFill>
                  <a:srgbClr val="E3CCAE"/>
                </a:solidFill>
                <a:latin typeface="Montserrat 1 Bold"/>
                <a:ea typeface="Montserrat 1 Bold"/>
                <a:cs typeface="Montserrat 1 Bold"/>
                <a:sym typeface="Montserrat 1 Bold"/>
              </a:rPr>
              <a:t>Our Services</a:t>
            </a:r>
          </a:p>
        </p:txBody>
      </p:sp>
      <p:grpSp>
        <p:nvGrpSpPr>
          <p:cNvPr id="7" name="Group 6">
            <a:extLst>
              <a:ext uri="{FF2B5EF4-FFF2-40B4-BE49-F238E27FC236}">
                <a16:creationId xmlns:a16="http://schemas.microsoft.com/office/drawing/2014/main" id="{5BD6BF31-025B-F591-D71D-D4E2D85626B0}"/>
              </a:ext>
            </a:extLst>
          </p:cNvPr>
          <p:cNvGrpSpPr/>
          <p:nvPr/>
        </p:nvGrpSpPr>
        <p:grpSpPr>
          <a:xfrm>
            <a:off x="3799562" y="2351541"/>
            <a:ext cx="3381227" cy="3266712"/>
            <a:chOff x="0" y="0"/>
            <a:chExt cx="4508303" cy="4355616"/>
          </a:xfrm>
        </p:grpSpPr>
        <p:grpSp>
          <p:nvGrpSpPr>
            <p:cNvPr id="53" name="Group 52">
              <a:extLst>
                <a:ext uri="{FF2B5EF4-FFF2-40B4-BE49-F238E27FC236}">
                  <a16:creationId xmlns:a16="http://schemas.microsoft.com/office/drawing/2014/main" id="{D7A797EC-E113-CECB-6A83-11F918E0D89F}"/>
                </a:ext>
              </a:extLst>
            </p:cNvPr>
            <p:cNvGrpSpPr/>
            <p:nvPr/>
          </p:nvGrpSpPr>
          <p:grpSpPr>
            <a:xfrm>
              <a:off x="35103" y="504483"/>
              <a:ext cx="4438098" cy="3851133"/>
              <a:chOff x="0" y="-57150"/>
              <a:chExt cx="876661" cy="760718"/>
            </a:xfrm>
          </p:grpSpPr>
          <p:sp>
            <p:nvSpPr>
              <p:cNvPr id="59" name="Freeform 6">
                <a:extLst>
                  <a:ext uri="{FF2B5EF4-FFF2-40B4-BE49-F238E27FC236}">
                    <a16:creationId xmlns:a16="http://schemas.microsoft.com/office/drawing/2014/main" id="{23579FC6-3C67-10D6-A38E-38D3F6BFB36C}"/>
                  </a:ext>
                </a:extLst>
              </p:cNvPr>
              <p:cNvSpPr/>
              <p:nvPr/>
            </p:nvSpPr>
            <p:spPr>
              <a:xfrm>
                <a:off x="0" y="0"/>
                <a:ext cx="876661" cy="703568"/>
              </a:xfrm>
              <a:custGeom>
                <a:avLst/>
                <a:gdLst/>
                <a:ahLst/>
                <a:cxnLst/>
                <a:rect l="l" t="t" r="r" b="b"/>
                <a:pathLst>
                  <a:path w="876661" h="703568">
                    <a:moveTo>
                      <a:pt x="125598" y="0"/>
                    </a:moveTo>
                    <a:lnTo>
                      <a:pt x="751063" y="0"/>
                    </a:lnTo>
                    <a:cubicBezTo>
                      <a:pt x="820429" y="0"/>
                      <a:pt x="876661" y="56232"/>
                      <a:pt x="876661" y="125598"/>
                    </a:cubicBezTo>
                    <a:lnTo>
                      <a:pt x="876661" y="577969"/>
                    </a:lnTo>
                    <a:cubicBezTo>
                      <a:pt x="876661" y="647335"/>
                      <a:pt x="820429" y="703568"/>
                      <a:pt x="751063" y="703568"/>
                    </a:cubicBezTo>
                    <a:lnTo>
                      <a:pt x="125598" y="703568"/>
                    </a:lnTo>
                    <a:cubicBezTo>
                      <a:pt x="92288" y="703568"/>
                      <a:pt x="60341" y="690335"/>
                      <a:pt x="36787" y="666781"/>
                    </a:cubicBezTo>
                    <a:cubicBezTo>
                      <a:pt x="13233" y="643226"/>
                      <a:pt x="0" y="611280"/>
                      <a:pt x="0" y="577969"/>
                    </a:cubicBezTo>
                    <a:lnTo>
                      <a:pt x="0" y="125598"/>
                    </a:lnTo>
                    <a:cubicBezTo>
                      <a:pt x="0" y="92288"/>
                      <a:pt x="13233" y="60341"/>
                      <a:pt x="36787" y="36787"/>
                    </a:cubicBezTo>
                    <a:cubicBezTo>
                      <a:pt x="60341" y="13233"/>
                      <a:pt x="92288" y="0"/>
                      <a:pt x="125598" y="0"/>
                    </a:cubicBezTo>
                    <a:close/>
                  </a:path>
                </a:pathLst>
              </a:custGeom>
              <a:solidFill>
                <a:srgbClr val="F8F2EB"/>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60" name="TextBox 7">
                <a:extLst>
                  <a:ext uri="{FF2B5EF4-FFF2-40B4-BE49-F238E27FC236}">
                    <a16:creationId xmlns:a16="http://schemas.microsoft.com/office/drawing/2014/main" id="{9CC3264D-5525-3AEB-852E-95B08A4932F0}"/>
                  </a:ext>
                </a:extLst>
              </p:cNvPr>
              <p:cNvSpPr txBox="1"/>
              <p:nvPr/>
            </p:nvSpPr>
            <p:spPr>
              <a:xfrm>
                <a:off x="0" y="-57150"/>
                <a:ext cx="876661" cy="760718"/>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grpSp>
          <p:nvGrpSpPr>
            <p:cNvPr id="54" name="Group 53">
              <a:extLst>
                <a:ext uri="{FF2B5EF4-FFF2-40B4-BE49-F238E27FC236}">
                  <a16:creationId xmlns:a16="http://schemas.microsoft.com/office/drawing/2014/main" id="{A850F52D-6C83-8A3E-3278-CC4D4C8C6AA2}"/>
                </a:ext>
              </a:extLst>
            </p:cNvPr>
            <p:cNvGrpSpPr/>
            <p:nvPr/>
          </p:nvGrpSpPr>
          <p:grpSpPr>
            <a:xfrm>
              <a:off x="1460347" y="0"/>
              <a:ext cx="1587609" cy="1587609"/>
              <a:chOff x="0" y="0"/>
              <a:chExt cx="812800" cy="812800"/>
            </a:xfrm>
          </p:grpSpPr>
          <p:sp>
            <p:nvSpPr>
              <p:cNvPr id="57" name="Freeform 9">
                <a:extLst>
                  <a:ext uri="{FF2B5EF4-FFF2-40B4-BE49-F238E27FC236}">
                    <a16:creationId xmlns:a16="http://schemas.microsoft.com/office/drawing/2014/main" id="{7004BEB6-DE25-9627-ACA0-42248B6E9D7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8135"/>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58" name="TextBox 10">
                <a:extLst>
                  <a:ext uri="{FF2B5EF4-FFF2-40B4-BE49-F238E27FC236}">
                    <a16:creationId xmlns:a16="http://schemas.microsoft.com/office/drawing/2014/main" id="{F526F54F-6654-013D-0EA4-892A19F9189B}"/>
                  </a:ext>
                </a:extLst>
              </p:cNvPr>
              <p:cNvSpPr txBox="1"/>
              <p:nvPr/>
            </p:nvSpPr>
            <p:spPr>
              <a:xfrm>
                <a:off x="76200" y="19050"/>
                <a:ext cx="660400" cy="71755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sp>
          <p:nvSpPr>
            <p:cNvPr id="55" name="Freeform 11">
              <a:extLst>
                <a:ext uri="{FF2B5EF4-FFF2-40B4-BE49-F238E27FC236}">
                  <a16:creationId xmlns:a16="http://schemas.microsoft.com/office/drawing/2014/main" id="{8CD0B7F7-C51C-1990-DDD7-52A26F73AFF5}"/>
                </a:ext>
              </a:extLst>
            </p:cNvPr>
            <p:cNvSpPr/>
            <p:nvPr/>
          </p:nvSpPr>
          <p:spPr>
            <a:xfrm>
              <a:off x="1781213" y="262664"/>
              <a:ext cx="891171" cy="986082"/>
            </a:xfrm>
            <a:custGeom>
              <a:avLst/>
              <a:gdLst/>
              <a:ahLst/>
              <a:cxnLst/>
              <a:rect l="l" t="t" r="r" b="b"/>
              <a:pathLst>
                <a:path w="891171" h="986082">
                  <a:moveTo>
                    <a:pt x="0" y="0"/>
                  </a:moveTo>
                  <a:lnTo>
                    <a:pt x="891171" y="0"/>
                  </a:lnTo>
                  <a:lnTo>
                    <a:pt x="891171" y="986081"/>
                  </a:lnTo>
                  <a:lnTo>
                    <a:pt x="0" y="986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56" name="TextBox 12">
              <a:extLst>
                <a:ext uri="{FF2B5EF4-FFF2-40B4-BE49-F238E27FC236}">
                  <a16:creationId xmlns:a16="http://schemas.microsoft.com/office/drawing/2014/main" id="{5BACF06E-5D2D-8DE6-FFF3-B51B4D728438}"/>
                </a:ext>
              </a:extLst>
            </p:cNvPr>
            <p:cNvSpPr txBox="1"/>
            <p:nvPr/>
          </p:nvSpPr>
          <p:spPr>
            <a:xfrm>
              <a:off x="0" y="1875998"/>
              <a:ext cx="4508303" cy="13116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919"/>
                </a:lnSpc>
                <a:spcBef>
                  <a:spcPct val="0"/>
                </a:spcBef>
              </a:pPr>
              <a:r>
                <a:rPr lang="en-US" sz="2799" b="1">
                  <a:solidFill>
                    <a:srgbClr val="000000"/>
                  </a:solidFill>
                  <a:latin typeface="Poppins Bold"/>
                  <a:ea typeface="Poppins Bold"/>
                  <a:cs typeface="Poppins Bold"/>
                  <a:sym typeface="Poppins Bold"/>
                </a:rPr>
                <a:t>IN-COUNTRY REPRESENTATION</a:t>
              </a:r>
            </a:p>
          </p:txBody>
        </p:sp>
      </p:grpSp>
      <p:grpSp>
        <p:nvGrpSpPr>
          <p:cNvPr id="8" name="Group 7">
            <a:extLst>
              <a:ext uri="{FF2B5EF4-FFF2-40B4-BE49-F238E27FC236}">
                <a16:creationId xmlns:a16="http://schemas.microsoft.com/office/drawing/2014/main" id="{4AF06815-18DF-A850-9D63-664F5DD00B70}"/>
              </a:ext>
            </a:extLst>
          </p:cNvPr>
          <p:cNvGrpSpPr/>
          <p:nvPr/>
        </p:nvGrpSpPr>
        <p:grpSpPr>
          <a:xfrm>
            <a:off x="7389497" y="2351541"/>
            <a:ext cx="3381227" cy="3266712"/>
            <a:chOff x="0" y="0"/>
            <a:chExt cx="4508303" cy="4355616"/>
          </a:xfrm>
        </p:grpSpPr>
        <p:grpSp>
          <p:nvGrpSpPr>
            <p:cNvPr id="45" name="Group 44">
              <a:extLst>
                <a:ext uri="{FF2B5EF4-FFF2-40B4-BE49-F238E27FC236}">
                  <a16:creationId xmlns:a16="http://schemas.microsoft.com/office/drawing/2014/main" id="{DE55AFAD-7E54-266B-C0A7-5059E879375C}"/>
                </a:ext>
              </a:extLst>
            </p:cNvPr>
            <p:cNvGrpSpPr/>
            <p:nvPr/>
          </p:nvGrpSpPr>
          <p:grpSpPr>
            <a:xfrm>
              <a:off x="35103" y="504483"/>
              <a:ext cx="4438098" cy="3851133"/>
              <a:chOff x="0" y="-57150"/>
              <a:chExt cx="876661" cy="760718"/>
            </a:xfrm>
          </p:grpSpPr>
          <p:sp>
            <p:nvSpPr>
              <p:cNvPr id="51" name="Freeform 15">
                <a:extLst>
                  <a:ext uri="{FF2B5EF4-FFF2-40B4-BE49-F238E27FC236}">
                    <a16:creationId xmlns:a16="http://schemas.microsoft.com/office/drawing/2014/main" id="{42702B90-2D99-DE0D-10A0-DF7E367E5198}"/>
                  </a:ext>
                </a:extLst>
              </p:cNvPr>
              <p:cNvSpPr/>
              <p:nvPr/>
            </p:nvSpPr>
            <p:spPr>
              <a:xfrm>
                <a:off x="0" y="0"/>
                <a:ext cx="876661" cy="703568"/>
              </a:xfrm>
              <a:custGeom>
                <a:avLst/>
                <a:gdLst/>
                <a:ahLst/>
                <a:cxnLst/>
                <a:rect l="l" t="t" r="r" b="b"/>
                <a:pathLst>
                  <a:path w="876661" h="703568">
                    <a:moveTo>
                      <a:pt x="125598" y="0"/>
                    </a:moveTo>
                    <a:lnTo>
                      <a:pt x="751063" y="0"/>
                    </a:lnTo>
                    <a:cubicBezTo>
                      <a:pt x="820429" y="0"/>
                      <a:pt x="876661" y="56232"/>
                      <a:pt x="876661" y="125598"/>
                    </a:cubicBezTo>
                    <a:lnTo>
                      <a:pt x="876661" y="577969"/>
                    </a:lnTo>
                    <a:cubicBezTo>
                      <a:pt x="876661" y="647335"/>
                      <a:pt x="820429" y="703568"/>
                      <a:pt x="751063" y="703568"/>
                    </a:cubicBezTo>
                    <a:lnTo>
                      <a:pt x="125598" y="703568"/>
                    </a:lnTo>
                    <a:cubicBezTo>
                      <a:pt x="92288" y="703568"/>
                      <a:pt x="60341" y="690335"/>
                      <a:pt x="36787" y="666781"/>
                    </a:cubicBezTo>
                    <a:cubicBezTo>
                      <a:pt x="13233" y="643226"/>
                      <a:pt x="0" y="611280"/>
                      <a:pt x="0" y="577969"/>
                    </a:cubicBezTo>
                    <a:lnTo>
                      <a:pt x="0" y="125598"/>
                    </a:lnTo>
                    <a:cubicBezTo>
                      <a:pt x="0" y="92288"/>
                      <a:pt x="13233" y="60341"/>
                      <a:pt x="36787" y="36787"/>
                    </a:cubicBezTo>
                    <a:cubicBezTo>
                      <a:pt x="60341" y="13233"/>
                      <a:pt x="92288" y="0"/>
                      <a:pt x="125598" y="0"/>
                    </a:cubicBezTo>
                    <a:close/>
                  </a:path>
                </a:pathLst>
              </a:custGeom>
              <a:solidFill>
                <a:srgbClr val="F8F2EB"/>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52" name="TextBox 16">
                <a:extLst>
                  <a:ext uri="{FF2B5EF4-FFF2-40B4-BE49-F238E27FC236}">
                    <a16:creationId xmlns:a16="http://schemas.microsoft.com/office/drawing/2014/main" id="{92B88250-752A-2EB0-A71C-430FE6ADE4DB}"/>
                  </a:ext>
                </a:extLst>
              </p:cNvPr>
              <p:cNvSpPr txBox="1"/>
              <p:nvPr/>
            </p:nvSpPr>
            <p:spPr>
              <a:xfrm>
                <a:off x="0" y="-57150"/>
                <a:ext cx="876661" cy="760718"/>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grpSp>
          <p:nvGrpSpPr>
            <p:cNvPr id="46" name="Group 45">
              <a:extLst>
                <a:ext uri="{FF2B5EF4-FFF2-40B4-BE49-F238E27FC236}">
                  <a16:creationId xmlns:a16="http://schemas.microsoft.com/office/drawing/2014/main" id="{BA9C4FE0-9B5E-6762-64C6-2A85CF2120C1}"/>
                </a:ext>
              </a:extLst>
            </p:cNvPr>
            <p:cNvGrpSpPr/>
            <p:nvPr/>
          </p:nvGrpSpPr>
          <p:grpSpPr>
            <a:xfrm>
              <a:off x="1406550" y="0"/>
              <a:ext cx="1587609" cy="1587609"/>
              <a:chOff x="0" y="0"/>
              <a:chExt cx="812800" cy="812800"/>
            </a:xfrm>
          </p:grpSpPr>
          <p:sp>
            <p:nvSpPr>
              <p:cNvPr id="49" name="Freeform 18">
                <a:extLst>
                  <a:ext uri="{FF2B5EF4-FFF2-40B4-BE49-F238E27FC236}">
                    <a16:creationId xmlns:a16="http://schemas.microsoft.com/office/drawing/2014/main" id="{212EBCFC-AC06-7B5F-4926-7578A791355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8135"/>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50" name="TextBox 19">
                <a:extLst>
                  <a:ext uri="{FF2B5EF4-FFF2-40B4-BE49-F238E27FC236}">
                    <a16:creationId xmlns:a16="http://schemas.microsoft.com/office/drawing/2014/main" id="{87F87E40-0462-EDE8-6D03-D0A048027D13}"/>
                  </a:ext>
                </a:extLst>
              </p:cNvPr>
              <p:cNvSpPr txBox="1"/>
              <p:nvPr/>
            </p:nvSpPr>
            <p:spPr>
              <a:xfrm>
                <a:off x="76200" y="19050"/>
                <a:ext cx="660400" cy="71755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sp>
          <p:nvSpPr>
            <p:cNvPr id="47" name="Freeform 20">
              <a:extLst>
                <a:ext uri="{FF2B5EF4-FFF2-40B4-BE49-F238E27FC236}">
                  <a16:creationId xmlns:a16="http://schemas.microsoft.com/office/drawing/2014/main" id="{62AD2589-843B-9010-F791-75FBFDE87CEE}"/>
                </a:ext>
              </a:extLst>
            </p:cNvPr>
            <p:cNvSpPr/>
            <p:nvPr/>
          </p:nvSpPr>
          <p:spPr>
            <a:xfrm>
              <a:off x="1608363" y="290897"/>
              <a:ext cx="1291576" cy="1005815"/>
            </a:xfrm>
            <a:custGeom>
              <a:avLst/>
              <a:gdLst/>
              <a:ahLst/>
              <a:cxnLst/>
              <a:rect l="l" t="t" r="r" b="b"/>
              <a:pathLst>
                <a:path w="1291576" h="1005815">
                  <a:moveTo>
                    <a:pt x="0" y="0"/>
                  </a:moveTo>
                  <a:lnTo>
                    <a:pt x="1291577" y="0"/>
                  </a:lnTo>
                  <a:lnTo>
                    <a:pt x="1291577" y="1005815"/>
                  </a:lnTo>
                  <a:lnTo>
                    <a:pt x="0" y="1005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48" name="TextBox 21">
              <a:extLst>
                <a:ext uri="{FF2B5EF4-FFF2-40B4-BE49-F238E27FC236}">
                  <a16:creationId xmlns:a16="http://schemas.microsoft.com/office/drawing/2014/main" id="{07C88909-ED69-ED3D-AEF2-8D4646145486}"/>
                </a:ext>
              </a:extLst>
            </p:cNvPr>
            <p:cNvSpPr txBox="1"/>
            <p:nvPr/>
          </p:nvSpPr>
          <p:spPr>
            <a:xfrm>
              <a:off x="0" y="1875998"/>
              <a:ext cx="4508303" cy="13116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919"/>
                </a:lnSpc>
                <a:spcBef>
                  <a:spcPct val="0"/>
                </a:spcBef>
              </a:pPr>
              <a:r>
                <a:rPr lang="en-US" sz="2799" b="1">
                  <a:solidFill>
                    <a:srgbClr val="000000"/>
                  </a:solidFill>
                  <a:latin typeface="Poppins Bold"/>
                  <a:ea typeface="Poppins Bold"/>
                  <a:cs typeface="Poppins Bold"/>
                  <a:sym typeface="Poppins Bold"/>
                </a:rPr>
                <a:t>REGULATORY IMPORTER</a:t>
              </a:r>
            </a:p>
          </p:txBody>
        </p:sp>
      </p:grpSp>
      <p:grpSp>
        <p:nvGrpSpPr>
          <p:cNvPr id="9" name="Group 8">
            <a:extLst>
              <a:ext uri="{FF2B5EF4-FFF2-40B4-BE49-F238E27FC236}">
                <a16:creationId xmlns:a16="http://schemas.microsoft.com/office/drawing/2014/main" id="{C4434F1A-E5EA-75D6-BA43-0B0D5BA78D9F}"/>
              </a:ext>
            </a:extLst>
          </p:cNvPr>
          <p:cNvGrpSpPr/>
          <p:nvPr/>
        </p:nvGrpSpPr>
        <p:grpSpPr>
          <a:xfrm>
            <a:off x="11037424" y="2351541"/>
            <a:ext cx="3397918" cy="3266712"/>
            <a:chOff x="0" y="0"/>
            <a:chExt cx="4530557" cy="4355616"/>
          </a:xfrm>
        </p:grpSpPr>
        <p:grpSp>
          <p:nvGrpSpPr>
            <p:cNvPr id="37" name="Group 36">
              <a:extLst>
                <a:ext uri="{FF2B5EF4-FFF2-40B4-BE49-F238E27FC236}">
                  <a16:creationId xmlns:a16="http://schemas.microsoft.com/office/drawing/2014/main" id="{DA9C5276-C582-8867-5C9F-B6290C3C61FD}"/>
                </a:ext>
              </a:extLst>
            </p:cNvPr>
            <p:cNvGrpSpPr/>
            <p:nvPr/>
          </p:nvGrpSpPr>
          <p:grpSpPr>
            <a:xfrm>
              <a:off x="0" y="504483"/>
              <a:ext cx="4438098" cy="3851133"/>
              <a:chOff x="0" y="-57150"/>
              <a:chExt cx="876661" cy="760718"/>
            </a:xfrm>
          </p:grpSpPr>
          <p:sp>
            <p:nvSpPr>
              <p:cNvPr id="43" name="Freeform 24">
                <a:extLst>
                  <a:ext uri="{FF2B5EF4-FFF2-40B4-BE49-F238E27FC236}">
                    <a16:creationId xmlns:a16="http://schemas.microsoft.com/office/drawing/2014/main" id="{E0EDBB4F-8030-467B-FFB5-A44DAFAF80C4}"/>
                  </a:ext>
                </a:extLst>
              </p:cNvPr>
              <p:cNvSpPr/>
              <p:nvPr/>
            </p:nvSpPr>
            <p:spPr>
              <a:xfrm>
                <a:off x="0" y="0"/>
                <a:ext cx="876661" cy="703568"/>
              </a:xfrm>
              <a:custGeom>
                <a:avLst/>
                <a:gdLst/>
                <a:ahLst/>
                <a:cxnLst/>
                <a:rect l="l" t="t" r="r" b="b"/>
                <a:pathLst>
                  <a:path w="876661" h="703568">
                    <a:moveTo>
                      <a:pt x="125598" y="0"/>
                    </a:moveTo>
                    <a:lnTo>
                      <a:pt x="751063" y="0"/>
                    </a:lnTo>
                    <a:cubicBezTo>
                      <a:pt x="820429" y="0"/>
                      <a:pt x="876661" y="56232"/>
                      <a:pt x="876661" y="125598"/>
                    </a:cubicBezTo>
                    <a:lnTo>
                      <a:pt x="876661" y="577969"/>
                    </a:lnTo>
                    <a:cubicBezTo>
                      <a:pt x="876661" y="647335"/>
                      <a:pt x="820429" y="703568"/>
                      <a:pt x="751063" y="703568"/>
                    </a:cubicBezTo>
                    <a:lnTo>
                      <a:pt x="125598" y="703568"/>
                    </a:lnTo>
                    <a:cubicBezTo>
                      <a:pt x="92288" y="703568"/>
                      <a:pt x="60341" y="690335"/>
                      <a:pt x="36787" y="666781"/>
                    </a:cubicBezTo>
                    <a:cubicBezTo>
                      <a:pt x="13233" y="643226"/>
                      <a:pt x="0" y="611280"/>
                      <a:pt x="0" y="577969"/>
                    </a:cubicBezTo>
                    <a:lnTo>
                      <a:pt x="0" y="125598"/>
                    </a:lnTo>
                    <a:cubicBezTo>
                      <a:pt x="0" y="92288"/>
                      <a:pt x="13233" y="60341"/>
                      <a:pt x="36787" y="36787"/>
                    </a:cubicBezTo>
                    <a:cubicBezTo>
                      <a:pt x="60341" y="13233"/>
                      <a:pt x="92288" y="0"/>
                      <a:pt x="125598" y="0"/>
                    </a:cubicBezTo>
                    <a:close/>
                  </a:path>
                </a:pathLst>
              </a:custGeom>
              <a:solidFill>
                <a:srgbClr val="F8F2EB"/>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44" name="TextBox 25">
                <a:extLst>
                  <a:ext uri="{FF2B5EF4-FFF2-40B4-BE49-F238E27FC236}">
                    <a16:creationId xmlns:a16="http://schemas.microsoft.com/office/drawing/2014/main" id="{A2F78A52-6FB3-A5F3-8B82-DAD87F614FC7}"/>
                  </a:ext>
                </a:extLst>
              </p:cNvPr>
              <p:cNvSpPr txBox="1"/>
              <p:nvPr/>
            </p:nvSpPr>
            <p:spPr>
              <a:xfrm>
                <a:off x="0" y="-57150"/>
                <a:ext cx="876661" cy="760718"/>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grpSp>
          <p:nvGrpSpPr>
            <p:cNvPr id="38" name="Group 37">
              <a:extLst>
                <a:ext uri="{FF2B5EF4-FFF2-40B4-BE49-F238E27FC236}">
                  <a16:creationId xmlns:a16="http://schemas.microsoft.com/office/drawing/2014/main" id="{FC986EBC-778D-CF5E-5A9A-67D993409471}"/>
                </a:ext>
              </a:extLst>
            </p:cNvPr>
            <p:cNvGrpSpPr/>
            <p:nvPr/>
          </p:nvGrpSpPr>
          <p:grpSpPr>
            <a:xfrm>
              <a:off x="1482601" y="0"/>
              <a:ext cx="1587609" cy="1587609"/>
              <a:chOff x="0" y="0"/>
              <a:chExt cx="812800" cy="812800"/>
            </a:xfrm>
          </p:grpSpPr>
          <p:sp>
            <p:nvSpPr>
              <p:cNvPr id="41" name="Freeform 27">
                <a:extLst>
                  <a:ext uri="{FF2B5EF4-FFF2-40B4-BE49-F238E27FC236}">
                    <a16:creationId xmlns:a16="http://schemas.microsoft.com/office/drawing/2014/main" id="{BC2E9B4A-6F8E-420B-8F91-FCF527ADED3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8135"/>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42" name="TextBox 28">
                <a:extLst>
                  <a:ext uri="{FF2B5EF4-FFF2-40B4-BE49-F238E27FC236}">
                    <a16:creationId xmlns:a16="http://schemas.microsoft.com/office/drawing/2014/main" id="{7D60F598-CF84-73D3-5A24-40F39C21E762}"/>
                  </a:ext>
                </a:extLst>
              </p:cNvPr>
              <p:cNvSpPr txBox="1"/>
              <p:nvPr/>
            </p:nvSpPr>
            <p:spPr>
              <a:xfrm>
                <a:off x="76200" y="19050"/>
                <a:ext cx="660400" cy="71755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sp>
          <p:nvSpPr>
            <p:cNvPr id="39" name="Freeform 29">
              <a:extLst>
                <a:ext uri="{FF2B5EF4-FFF2-40B4-BE49-F238E27FC236}">
                  <a16:creationId xmlns:a16="http://schemas.microsoft.com/office/drawing/2014/main" id="{367FA6F1-6FC5-7201-D0E1-CEBE31551B92}"/>
                </a:ext>
              </a:extLst>
            </p:cNvPr>
            <p:cNvSpPr/>
            <p:nvPr/>
          </p:nvSpPr>
          <p:spPr>
            <a:xfrm>
              <a:off x="1798141" y="234431"/>
              <a:ext cx="988957" cy="1014315"/>
            </a:xfrm>
            <a:custGeom>
              <a:avLst/>
              <a:gdLst/>
              <a:ahLst/>
              <a:cxnLst/>
              <a:rect l="l" t="t" r="r" b="b"/>
              <a:pathLst>
                <a:path w="988957" h="1014315">
                  <a:moveTo>
                    <a:pt x="0" y="0"/>
                  </a:moveTo>
                  <a:lnTo>
                    <a:pt x="988957" y="0"/>
                  </a:lnTo>
                  <a:lnTo>
                    <a:pt x="988957" y="1014314"/>
                  </a:lnTo>
                  <a:lnTo>
                    <a:pt x="0" y="10143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40" name="TextBox 30">
              <a:extLst>
                <a:ext uri="{FF2B5EF4-FFF2-40B4-BE49-F238E27FC236}">
                  <a16:creationId xmlns:a16="http://schemas.microsoft.com/office/drawing/2014/main" id="{BF7561C4-060F-4204-1EF1-D55CD60B65C3}"/>
                </a:ext>
              </a:extLst>
            </p:cNvPr>
            <p:cNvSpPr txBox="1"/>
            <p:nvPr/>
          </p:nvSpPr>
          <p:spPr>
            <a:xfrm>
              <a:off x="22254" y="1875998"/>
              <a:ext cx="4508303" cy="13116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919"/>
                </a:lnSpc>
              </a:pPr>
              <a:r>
                <a:rPr lang="en-US" sz="2799" b="1">
                  <a:solidFill>
                    <a:srgbClr val="000000"/>
                  </a:solidFill>
                  <a:latin typeface="Poppins Bold"/>
                  <a:ea typeface="Poppins Bold"/>
                  <a:cs typeface="Poppins Bold"/>
                  <a:sym typeface="Poppins Bold"/>
                </a:rPr>
                <a:t>RA/QA</a:t>
              </a:r>
            </a:p>
            <a:p>
              <a:pPr algn="ctr">
                <a:lnSpc>
                  <a:spcPts val="3919"/>
                </a:lnSpc>
                <a:spcBef>
                  <a:spcPct val="0"/>
                </a:spcBef>
              </a:pPr>
              <a:r>
                <a:rPr lang="en-US" sz="2799" b="1">
                  <a:solidFill>
                    <a:srgbClr val="000000"/>
                  </a:solidFill>
                  <a:latin typeface="Poppins Bold"/>
                  <a:ea typeface="Poppins Bold"/>
                  <a:cs typeface="Poppins Bold"/>
                  <a:sym typeface="Poppins Bold"/>
                </a:rPr>
                <a:t>CONSULTING</a:t>
              </a:r>
            </a:p>
          </p:txBody>
        </p:sp>
      </p:grpSp>
      <p:grpSp>
        <p:nvGrpSpPr>
          <p:cNvPr id="10" name="Group 9">
            <a:extLst>
              <a:ext uri="{FF2B5EF4-FFF2-40B4-BE49-F238E27FC236}">
                <a16:creationId xmlns:a16="http://schemas.microsoft.com/office/drawing/2014/main" id="{66854513-FA5F-65BF-3E56-741770C49A86}"/>
              </a:ext>
            </a:extLst>
          </p:cNvPr>
          <p:cNvGrpSpPr/>
          <p:nvPr/>
        </p:nvGrpSpPr>
        <p:grpSpPr>
          <a:xfrm>
            <a:off x="11107210" y="6028691"/>
            <a:ext cx="3381227" cy="3266712"/>
            <a:chOff x="0" y="0"/>
            <a:chExt cx="4508303" cy="4355616"/>
          </a:xfrm>
        </p:grpSpPr>
        <p:grpSp>
          <p:nvGrpSpPr>
            <p:cNvPr id="29" name="Group 28">
              <a:extLst>
                <a:ext uri="{FF2B5EF4-FFF2-40B4-BE49-F238E27FC236}">
                  <a16:creationId xmlns:a16="http://schemas.microsoft.com/office/drawing/2014/main" id="{02B84F1D-2E24-34B1-7A95-911E9867BE3D}"/>
                </a:ext>
              </a:extLst>
            </p:cNvPr>
            <p:cNvGrpSpPr/>
            <p:nvPr/>
          </p:nvGrpSpPr>
          <p:grpSpPr>
            <a:xfrm>
              <a:off x="35103" y="504483"/>
              <a:ext cx="4438098" cy="3851133"/>
              <a:chOff x="0" y="-57150"/>
              <a:chExt cx="876661" cy="760718"/>
            </a:xfrm>
          </p:grpSpPr>
          <p:sp>
            <p:nvSpPr>
              <p:cNvPr id="35" name="Freeform 33">
                <a:extLst>
                  <a:ext uri="{FF2B5EF4-FFF2-40B4-BE49-F238E27FC236}">
                    <a16:creationId xmlns:a16="http://schemas.microsoft.com/office/drawing/2014/main" id="{B711AFAE-3B14-A618-00D1-AEA5E41C0A5C}"/>
                  </a:ext>
                </a:extLst>
              </p:cNvPr>
              <p:cNvSpPr/>
              <p:nvPr/>
            </p:nvSpPr>
            <p:spPr>
              <a:xfrm>
                <a:off x="0" y="0"/>
                <a:ext cx="876661" cy="703568"/>
              </a:xfrm>
              <a:custGeom>
                <a:avLst/>
                <a:gdLst/>
                <a:ahLst/>
                <a:cxnLst/>
                <a:rect l="l" t="t" r="r" b="b"/>
                <a:pathLst>
                  <a:path w="876661" h="703568">
                    <a:moveTo>
                      <a:pt x="125598" y="0"/>
                    </a:moveTo>
                    <a:lnTo>
                      <a:pt x="751063" y="0"/>
                    </a:lnTo>
                    <a:cubicBezTo>
                      <a:pt x="820429" y="0"/>
                      <a:pt x="876661" y="56232"/>
                      <a:pt x="876661" y="125598"/>
                    </a:cubicBezTo>
                    <a:lnTo>
                      <a:pt x="876661" y="577969"/>
                    </a:lnTo>
                    <a:cubicBezTo>
                      <a:pt x="876661" y="647335"/>
                      <a:pt x="820429" y="703568"/>
                      <a:pt x="751063" y="703568"/>
                    </a:cubicBezTo>
                    <a:lnTo>
                      <a:pt x="125598" y="703568"/>
                    </a:lnTo>
                    <a:cubicBezTo>
                      <a:pt x="92288" y="703568"/>
                      <a:pt x="60341" y="690335"/>
                      <a:pt x="36787" y="666781"/>
                    </a:cubicBezTo>
                    <a:cubicBezTo>
                      <a:pt x="13233" y="643226"/>
                      <a:pt x="0" y="611280"/>
                      <a:pt x="0" y="577969"/>
                    </a:cubicBezTo>
                    <a:lnTo>
                      <a:pt x="0" y="125598"/>
                    </a:lnTo>
                    <a:cubicBezTo>
                      <a:pt x="0" y="92288"/>
                      <a:pt x="13233" y="60341"/>
                      <a:pt x="36787" y="36787"/>
                    </a:cubicBezTo>
                    <a:cubicBezTo>
                      <a:pt x="60341" y="13233"/>
                      <a:pt x="92288" y="0"/>
                      <a:pt x="125598" y="0"/>
                    </a:cubicBezTo>
                    <a:close/>
                  </a:path>
                </a:pathLst>
              </a:custGeom>
              <a:solidFill>
                <a:srgbClr val="F8F2EB"/>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36" name="TextBox 34">
                <a:extLst>
                  <a:ext uri="{FF2B5EF4-FFF2-40B4-BE49-F238E27FC236}">
                    <a16:creationId xmlns:a16="http://schemas.microsoft.com/office/drawing/2014/main" id="{E0CDF4A5-D9D8-5774-6294-F058AFD0A6B3}"/>
                  </a:ext>
                </a:extLst>
              </p:cNvPr>
              <p:cNvSpPr txBox="1"/>
              <p:nvPr/>
            </p:nvSpPr>
            <p:spPr>
              <a:xfrm>
                <a:off x="0" y="-57150"/>
                <a:ext cx="876661" cy="760718"/>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grpSp>
          <p:nvGrpSpPr>
            <p:cNvPr id="30" name="Group 29">
              <a:extLst>
                <a:ext uri="{FF2B5EF4-FFF2-40B4-BE49-F238E27FC236}">
                  <a16:creationId xmlns:a16="http://schemas.microsoft.com/office/drawing/2014/main" id="{0977735F-A93E-EB2C-B28E-A2F79D7C2824}"/>
                </a:ext>
              </a:extLst>
            </p:cNvPr>
            <p:cNvGrpSpPr/>
            <p:nvPr/>
          </p:nvGrpSpPr>
          <p:grpSpPr>
            <a:xfrm>
              <a:off x="1492452" y="0"/>
              <a:ext cx="1587609" cy="1587609"/>
              <a:chOff x="0" y="0"/>
              <a:chExt cx="812800" cy="812800"/>
            </a:xfrm>
          </p:grpSpPr>
          <p:sp>
            <p:nvSpPr>
              <p:cNvPr id="33" name="Freeform 36">
                <a:extLst>
                  <a:ext uri="{FF2B5EF4-FFF2-40B4-BE49-F238E27FC236}">
                    <a16:creationId xmlns:a16="http://schemas.microsoft.com/office/drawing/2014/main" id="{9B744848-551E-A8B2-38C5-201B750401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8135"/>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34" name="TextBox 37">
                <a:extLst>
                  <a:ext uri="{FF2B5EF4-FFF2-40B4-BE49-F238E27FC236}">
                    <a16:creationId xmlns:a16="http://schemas.microsoft.com/office/drawing/2014/main" id="{1C653878-8E94-F71D-A0AE-B139DBCE31C9}"/>
                  </a:ext>
                </a:extLst>
              </p:cNvPr>
              <p:cNvSpPr txBox="1"/>
              <p:nvPr/>
            </p:nvSpPr>
            <p:spPr>
              <a:xfrm>
                <a:off x="76200" y="19050"/>
                <a:ext cx="660400" cy="71755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sp>
          <p:nvSpPr>
            <p:cNvPr id="31" name="Freeform 38">
              <a:extLst>
                <a:ext uri="{FF2B5EF4-FFF2-40B4-BE49-F238E27FC236}">
                  <a16:creationId xmlns:a16="http://schemas.microsoft.com/office/drawing/2014/main" id="{A08CB7BA-7F78-9FEF-E12A-CEB6CF464103}"/>
                </a:ext>
              </a:extLst>
            </p:cNvPr>
            <p:cNvSpPr/>
            <p:nvPr/>
          </p:nvSpPr>
          <p:spPr>
            <a:xfrm>
              <a:off x="1931771" y="359884"/>
              <a:ext cx="916425" cy="1034048"/>
            </a:xfrm>
            <a:custGeom>
              <a:avLst/>
              <a:gdLst/>
              <a:ahLst/>
              <a:cxnLst/>
              <a:rect l="l" t="t" r="r" b="b"/>
              <a:pathLst>
                <a:path w="916425" h="1034048">
                  <a:moveTo>
                    <a:pt x="0" y="0"/>
                  </a:moveTo>
                  <a:lnTo>
                    <a:pt x="916425" y="0"/>
                  </a:lnTo>
                  <a:lnTo>
                    <a:pt x="916425" y="1034048"/>
                  </a:lnTo>
                  <a:lnTo>
                    <a:pt x="0" y="1034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32" name="TextBox 39">
              <a:extLst>
                <a:ext uri="{FF2B5EF4-FFF2-40B4-BE49-F238E27FC236}">
                  <a16:creationId xmlns:a16="http://schemas.microsoft.com/office/drawing/2014/main" id="{8E68B8F7-0C7F-4B43-10DE-E03A272A4299}"/>
                </a:ext>
              </a:extLst>
            </p:cNvPr>
            <p:cNvSpPr txBox="1"/>
            <p:nvPr/>
          </p:nvSpPr>
          <p:spPr>
            <a:xfrm>
              <a:off x="0" y="1774587"/>
              <a:ext cx="4508303" cy="19720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919"/>
                </a:lnSpc>
              </a:pPr>
              <a:r>
                <a:rPr lang="en-US" sz="2799" b="1">
                  <a:solidFill>
                    <a:srgbClr val="000000"/>
                  </a:solidFill>
                  <a:latin typeface="Poppins Bold"/>
                  <a:ea typeface="Poppins Bold"/>
                  <a:cs typeface="Poppins Bold"/>
                  <a:sym typeface="Poppins Bold"/>
                </a:rPr>
                <a:t>EUDAMED REGISTRATION</a:t>
              </a:r>
            </a:p>
            <a:p>
              <a:pPr algn="ctr">
                <a:lnSpc>
                  <a:spcPts val="3919"/>
                </a:lnSpc>
                <a:spcBef>
                  <a:spcPct val="0"/>
                </a:spcBef>
              </a:pPr>
              <a:r>
                <a:rPr lang="en-US" sz="2799" b="1">
                  <a:solidFill>
                    <a:srgbClr val="000000"/>
                  </a:solidFill>
                  <a:latin typeface="Poppins Bold"/>
                  <a:ea typeface="Poppins Bold"/>
                  <a:cs typeface="Poppins Bold"/>
                  <a:sym typeface="Poppins Bold"/>
                </a:rPr>
                <a:t>MANAGEMENT</a:t>
              </a:r>
            </a:p>
          </p:txBody>
        </p:sp>
      </p:grpSp>
      <p:grpSp>
        <p:nvGrpSpPr>
          <p:cNvPr id="11" name="Group 10">
            <a:extLst>
              <a:ext uri="{FF2B5EF4-FFF2-40B4-BE49-F238E27FC236}">
                <a16:creationId xmlns:a16="http://schemas.microsoft.com/office/drawing/2014/main" id="{C7B78ADF-BA45-6049-6707-EC83C9F21B57}"/>
              </a:ext>
            </a:extLst>
          </p:cNvPr>
          <p:cNvGrpSpPr/>
          <p:nvPr/>
        </p:nvGrpSpPr>
        <p:grpSpPr>
          <a:xfrm>
            <a:off x="7493943" y="6028691"/>
            <a:ext cx="3381227" cy="3266712"/>
            <a:chOff x="0" y="0"/>
            <a:chExt cx="4508303" cy="4355616"/>
          </a:xfrm>
        </p:grpSpPr>
        <p:grpSp>
          <p:nvGrpSpPr>
            <p:cNvPr id="21" name="Group 20">
              <a:extLst>
                <a:ext uri="{FF2B5EF4-FFF2-40B4-BE49-F238E27FC236}">
                  <a16:creationId xmlns:a16="http://schemas.microsoft.com/office/drawing/2014/main" id="{8C3F85A8-D5E2-5715-ABFC-7D95816E6C5D}"/>
                </a:ext>
              </a:extLst>
            </p:cNvPr>
            <p:cNvGrpSpPr/>
            <p:nvPr/>
          </p:nvGrpSpPr>
          <p:grpSpPr>
            <a:xfrm>
              <a:off x="35103" y="504483"/>
              <a:ext cx="4438098" cy="3851133"/>
              <a:chOff x="0" y="-57150"/>
              <a:chExt cx="876661" cy="760718"/>
            </a:xfrm>
          </p:grpSpPr>
          <p:sp>
            <p:nvSpPr>
              <p:cNvPr id="27" name="Freeform 42">
                <a:extLst>
                  <a:ext uri="{FF2B5EF4-FFF2-40B4-BE49-F238E27FC236}">
                    <a16:creationId xmlns:a16="http://schemas.microsoft.com/office/drawing/2014/main" id="{B5E0CCD2-8C1F-B698-470E-1E3E47853EE6}"/>
                  </a:ext>
                </a:extLst>
              </p:cNvPr>
              <p:cNvSpPr/>
              <p:nvPr/>
            </p:nvSpPr>
            <p:spPr>
              <a:xfrm>
                <a:off x="0" y="0"/>
                <a:ext cx="876661" cy="703568"/>
              </a:xfrm>
              <a:custGeom>
                <a:avLst/>
                <a:gdLst/>
                <a:ahLst/>
                <a:cxnLst/>
                <a:rect l="l" t="t" r="r" b="b"/>
                <a:pathLst>
                  <a:path w="876661" h="703568">
                    <a:moveTo>
                      <a:pt x="125598" y="0"/>
                    </a:moveTo>
                    <a:lnTo>
                      <a:pt x="751063" y="0"/>
                    </a:lnTo>
                    <a:cubicBezTo>
                      <a:pt x="820429" y="0"/>
                      <a:pt x="876661" y="56232"/>
                      <a:pt x="876661" y="125598"/>
                    </a:cubicBezTo>
                    <a:lnTo>
                      <a:pt x="876661" y="577969"/>
                    </a:lnTo>
                    <a:cubicBezTo>
                      <a:pt x="876661" y="647335"/>
                      <a:pt x="820429" y="703568"/>
                      <a:pt x="751063" y="703568"/>
                    </a:cubicBezTo>
                    <a:lnTo>
                      <a:pt x="125598" y="703568"/>
                    </a:lnTo>
                    <a:cubicBezTo>
                      <a:pt x="92288" y="703568"/>
                      <a:pt x="60341" y="690335"/>
                      <a:pt x="36787" y="666781"/>
                    </a:cubicBezTo>
                    <a:cubicBezTo>
                      <a:pt x="13233" y="643226"/>
                      <a:pt x="0" y="611280"/>
                      <a:pt x="0" y="577969"/>
                    </a:cubicBezTo>
                    <a:lnTo>
                      <a:pt x="0" y="125598"/>
                    </a:lnTo>
                    <a:cubicBezTo>
                      <a:pt x="0" y="92288"/>
                      <a:pt x="13233" y="60341"/>
                      <a:pt x="36787" y="36787"/>
                    </a:cubicBezTo>
                    <a:cubicBezTo>
                      <a:pt x="60341" y="13233"/>
                      <a:pt x="92288" y="0"/>
                      <a:pt x="125598" y="0"/>
                    </a:cubicBezTo>
                    <a:close/>
                  </a:path>
                </a:pathLst>
              </a:custGeom>
              <a:solidFill>
                <a:srgbClr val="F8F2EB"/>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28" name="TextBox 43">
                <a:extLst>
                  <a:ext uri="{FF2B5EF4-FFF2-40B4-BE49-F238E27FC236}">
                    <a16:creationId xmlns:a16="http://schemas.microsoft.com/office/drawing/2014/main" id="{0343D013-A203-C154-0CDA-1F866C7193EC}"/>
                  </a:ext>
                </a:extLst>
              </p:cNvPr>
              <p:cNvSpPr txBox="1"/>
              <p:nvPr/>
            </p:nvSpPr>
            <p:spPr>
              <a:xfrm>
                <a:off x="0" y="-57150"/>
                <a:ext cx="876661" cy="760718"/>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grpSp>
          <p:nvGrpSpPr>
            <p:cNvPr id="22" name="Group 21">
              <a:extLst>
                <a:ext uri="{FF2B5EF4-FFF2-40B4-BE49-F238E27FC236}">
                  <a16:creationId xmlns:a16="http://schemas.microsoft.com/office/drawing/2014/main" id="{C6CBB172-5492-8B27-B2EF-AA0AEB8E7263}"/>
                </a:ext>
              </a:extLst>
            </p:cNvPr>
            <p:cNvGrpSpPr/>
            <p:nvPr/>
          </p:nvGrpSpPr>
          <p:grpSpPr>
            <a:xfrm>
              <a:off x="1419403" y="0"/>
              <a:ext cx="1587609" cy="1587609"/>
              <a:chOff x="0" y="0"/>
              <a:chExt cx="812800" cy="812800"/>
            </a:xfrm>
          </p:grpSpPr>
          <p:sp>
            <p:nvSpPr>
              <p:cNvPr id="25" name="Freeform 45">
                <a:extLst>
                  <a:ext uri="{FF2B5EF4-FFF2-40B4-BE49-F238E27FC236}">
                    <a16:creationId xmlns:a16="http://schemas.microsoft.com/office/drawing/2014/main" id="{0E81F72F-FF75-09BA-5A26-018E453622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8135"/>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26" name="TextBox 46">
                <a:extLst>
                  <a:ext uri="{FF2B5EF4-FFF2-40B4-BE49-F238E27FC236}">
                    <a16:creationId xmlns:a16="http://schemas.microsoft.com/office/drawing/2014/main" id="{21CF5AEB-6819-AB04-3B0E-68652344177E}"/>
                  </a:ext>
                </a:extLst>
              </p:cNvPr>
              <p:cNvSpPr txBox="1"/>
              <p:nvPr/>
            </p:nvSpPr>
            <p:spPr>
              <a:xfrm>
                <a:off x="76200" y="19050"/>
                <a:ext cx="660400" cy="71755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sp>
          <p:nvSpPr>
            <p:cNvPr id="23" name="Freeform 47">
              <a:extLst>
                <a:ext uri="{FF2B5EF4-FFF2-40B4-BE49-F238E27FC236}">
                  <a16:creationId xmlns:a16="http://schemas.microsoft.com/office/drawing/2014/main" id="{8A737482-1CDB-1844-2620-D5481E5F19D5}"/>
                </a:ext>
              </a:extLst>
            </p:cNvPr>
            <p:cNvSpPr/>
            <p:nvPr/>
          </p:nvSpPr>
          <p:spPr>
            <a:xfrm>
              <a:off x="1690358" y="256839"/>
              <a:ext cx="1045698" cy="1045698"/>
            </a:xfrm>
            <a:custGeom>
              <a:avLst/>
              <a:gdLst/>
              <a:ahLst/>
              <a:cxnLst/>
              <a:rect l="l" t="t" r="r" b="b"/>
              <a:pathLst>
                <a:path w="1045698" h="1045698">
                  <a:moveTo>
                    <a:pt x="0" y="0"/>
                  </a:moveTo>
                  <a:lnTo>
                    <a:pt x="1045699" y="0"/>
                  </a:lnTo>
                  <a:lnTo>
                    <a:pt x="1045699" y="1045698"/>
                  </a:lnTo>
                  <a:lnTo>
                    <a:pt x="0" y="1045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24" name="TextBox 48">
              <a:extLst>
                <a:ext uri="{FF2B5EF4-FFF2-40B4-BE49-F238E27FC236}">
                  <a16:creationId xmlns:a16="http://schemas.microsoft.com/office/drawing/2014/main" id="{799FB119-C9E7-BEB8-A99F-1438231D88F1}"/>
                </a:ext>
              </a:extLst>
            </p:cNvPr>
            <p:cNvSpPr txBox="1"/>
            <p:nvPr/>
          </p:nvSpPr>
          <p:spPr>
            <a:xfrm>
              <a:off x="0" y="1946384"/>
              <a:ext cx="4508303" cy="13116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919"/>
                </a:lnSpc>
                <a:spcBef>
                  <a:spcPct val="0"/>
                </a:spcBef>
              </a:pPr>
              <a:r>
                <a:rPr lang="en-US" sz="2799" b="1">
                  <a:solidFill>
                    <a:srgbClr val="000000"/>
                  </a:solidFill>
                  <a:latin typeface="Poppins Bold"/>
                  <a:ea typeface="Poppins Bold"/>
                  <a:cs typeface="Poppins Bold"/>
                  <a:sym typeface="Poppins Bold"/>
                </a:rPr>
                <a:t>INTERNATIONAL REGISTRATIONS</a:t>
              </a:r>
            </a:p>
          </p:txBody>
        </p:sp>
      </p:grpSp>
      <p:grpSp>
        <p:nvGrpSpPr>
          <p:cNvPr id="12" name="Group 11">
            <a:extLst>
              <a:ext uri="{FF2B5EF4-FFF2-40B4-BE49-F238E27FC236}">
                <a16:creationId xmlns:a16="http://schemas.microsoft.com/office/drawing/2014/main" id="{47AFA087-3022-7B5C-EBC1-5B8F5A6078D8}"/>
              </a:ext>
            </a:extLst>
          </p:cNvPr>
          <p:cNvGrpSpPr/>
          <p:nvPr/>
        </p:nvGrpSpPr>
        <p:grpSpPr>
          <a:xfrm>
            <a:off x="3799562" y="6028691"/>
            <a:ext cx="3381227" cy="3266712"/>
            <a:chOff x="0" y="0"/>
            <a:chExt cx="4508303" cy="4355616"/>
          </a:xfrm>
        </p:grpSpPr>
        <p:grpSp>
          <p:nvGrpSpPr>
            <p:cNvPr id="13" name="Group 12">
              <a:extLst>
                <a:ext uri="{FF2B5EF4-FFF2-40B4-BE49-F238E27FC236}">
                  <a16:creationId xmlns:a16="http://schemas.microsoft.com/office/drawing/2014/main" id="{4D5B46D6-BF7F-530A-563C-7700AF57B190}"/>
                </a:ext>
              </a:extLst>
            </p:cNvPr>
            <p:cNvGrpSpPr/>
            <p:nvPr/>
          </p:nvGrpSpPr>
          <p:grpSpPr>
            <a:xfrm>
              <a:off x="35103" y="504483"/>
              <a:ext cx="4438098" cy="3851133"/>
              <a:chOff x="0" y="-57150"/>
              <a:chExt cx="876661" cy="760718"/>
            </a:xfrm>
          </p:grpSpPr>
          <p:sp>
            <p:nvSpPr>
              <p:cNvPr id="19" name="Freeform 51">
                <a:extLst>
                  <a:ext uri="{FF2B5EF4-FFF2-40B4-BE49-F238E27FC236}">
                    <a16:creationId xmlns:a16="http://schemas.microsoft.com/office/drawing/2014/main" id="{B2FEA96E-6576-3BED-FDD4-F89C1830AA67}"/>
                  </a:ext>
                </a:extLst>
              </p:cNvPr>
              <p:cNvSpPr/>
              <p:nvPr/>
            </p:nvSpPr>
            <p:spPr>
              <a:xfrm>
                <a:off x="0" y="0"/>
                <a:ext cx="876661" cy="703568"/>
              </a:xfrm>
              <a:custGeom>
                <a:avLst/>
                <a:gdLst/>
                <a:ahLst/>
                <a:cxnLst/>
                <a:rect l="l" t="t" r="r" b="b"/>
                <a:pathLst>
                  <a:path w="876661" h="703568">
                    <a:moveTo>
                      <a:pt x="125598" y="0"/>
                    </a:moveTo>
                    <a:lnTo>
                      <a:pt x="751063" y="0"/>
                    </a:lnTo>
                    <a:cubicBezTo>
                      <a:pt x="820429" y="0"/>
                      <a:pt x="876661" y="56232"/>
                      <a:pt x="876661" y="125598"/>
                    </a:cubicBezTo>
                    <a:lnTo>
                      <a:pt x="876661" y="577969"/>
                    </a:lnTo>
                    <a:cubicBezTo>
                      <a:pt x="876661" y="647335"/>
                      <a:pt x="820429" y="703568"/>
                      <a:pt x="751063" y="703568"/>
                    </a:cubicBezTo>
                    <a:lnTo>
                      <a:pt x="125598" y="703568"/>
                    </a:lnTo>
                    <a:cubicBezTo>
                      <a:pt x="92288" y="703568"/>
                      <a:pt x="60341" y="690335"/>
                      <a:pt x="36787" y="666781"/>
                    </a:cubicBezTo>
                    <a:cubicBezTo>
                      <a:pt x="13233" y="643226"/>
                      <a:pt x="0" y="611280"/>
                      <a:pt x="0" y="577969"/>
                    </a:cubicBezTo>
                    <a:lnTo>
                      <a:pt x="0" y="125598"/>
                    </a:lnTo>
                    <a:cubicBezTo>
                      <a:pt x="0" y="92288"/>
                      <a:pt x="13233" y="60341"/>
                      <a:pt x="36787" y="36787"/>
                    </a:cubicBezTo>
                    <a:cubicBezTo>
                      <a:pt x="60341" y="13233"/>
                      <a:pt x="92288" y="0"/>
                      <a:pt x="125598" y="0"/>
                    </a:cubicBezTo>
                    <a:close/>
                  </a:path>
                </a:pathLst>
              </a:custGeom>
              <a:solidFill>
                <a:srgbClr val="F8F2EB"/>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20" name="TextBox 52">
                <a:extLst>
                  <a:ext uri="{FF2B5EF4-FFF2-40B4-BE49-F238E27FC236}">
                    <a16:creationId xmlns:a16="http://schemas.microsoft.com/office/drawing/2014/main" id="{3151C816-51A9-58AD-B8A7-3FEEE6A1A09E}"/>
                  </a:ext>
                </a:extLst>
              </p:cNvPr>
              <p:cNvSpPr txBox="1"/>
              <p:nvPr/>
            </p:nvSpPr>
            <p:spPr>
              <a:xfrm>
                <a:off x="0" y="-57150"/>
                <a:ext cx="876661" cy="760718"/>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grpSp>
          <p:nvGrpSpPr>
            <p:cNvPr id="14" name="Group 13">
              <a:extLst>
                <a:ext uri="{FF2B5EF4-FFF2-40B4-BE49-F238E27FC236}">
                  <a16:creationId xmlns:a16="http://schemas.microsoft.com/office/drawing/2014/main" id="{E6C18CF1-7728-E5FD-4752-FBA316674E55}"/>
                </a:ext>
              </a:extLst>
            </p:cNvPr>
            <p:cNvGrpSpPr/>
            <p:nvPr/>
          </p:nvGrpSpPr>
          <p:grpSpPr>
            <a:xfrm>
              <a:off x="1406550" y="0"/>
              <a:ext cx="1587609" cy="1587609"/>
              <a:chOff x="0" y="0"/>
              <a:chExt cx="812800" cy="812800"/>
            </a:xfrm>
          </p:grpSpPr>
          <p:sp>
            <p:nvSpPr>
              <p:cNvPr id="17" name="Freeform 54">
                <a:extLst>
                  <a:ext uri="{FF2B5EF4-FFF2-40B4-BE49-F238E27FC236}">
                    <a16:creationId xmlns:a16="http://schemas.microsoft.com/office/drawing/2014/main" id="{D4967932-C05F-98B9-83B5-F7371108A6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8135"/>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8" name="TextBox 55">
                <a:extLst>
                  <a:ext uri="{FF2B5EF4-FFF2-40B4-BE49-F238E27FC236}">
                    <a16:creationId xmlns:a16="http://schemas.microsoft.com/office/drawing/2014/main" id="{20B0EE80-1135-45DD-9E73-AFC90DD93E70}"/>
                  </a:ext>
                </a:extLst>
              </p:cNvPr>
              <p:cNvSpPr txBox="1"/>
              <p:nvPr/>
            </p:nvSpPr>
            <p:spPr>
              <a:xfrm>
                <a:off x="76200" y="19050"/>
                <a:ext cx="660400" cy="71755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sp>
          <p:nvSpPr>
            <p:cNvPr id="15" name="TextBox 56">
              <a:extLst>
                <a:ext uri="{FF2B5EF4-FFF2-40B4-BE49-F238E27FC236}">
                  <a16:creationId xmlns:a16="http://schemas.microsoft.com/office/drawing/2014/main" id="{717E0CE7-E1FC-6D05-4887-410B4E7C922D}"/>
                </a:ext>
              </a:extLst>
            </p:cNvPr>
            <p:cNvSpPr txBox="1"/>
            <p:nvPr/>
          </p:nvSpPr>
          <p:spPr>
            <a:xfrm>
              <a:off x="0" y="1946384"/>
              <a:ext cx="4508303" cy="13116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919"/>
                </a:lnSpc>
                <a:spcBef>
                  <a:spcPct val="0"/>
                </a:spcBef>
              </a:pPr>
              <a:r>
                <a:rPr lang="en-US" sz="2799" b="1">
                  <a:solidFill>
                    <a:srgbClr val="000000"/>
                  </a:solidFill>
                  <a:latin typeface="Poppins Bold"/>
                  <a:ea typeface="Poppins Bold"/>
                  <a:cs typeface="Poppins Bold"/>
                  <a:sym typeface="Poppins Bold"/>
                </a:rPr>
                <a:t>POST MARKET SURVEILLANCE</a:t>
              </a:r>
            </a:p>
          </p:txBody>
        </p:sp>
        <p:sp>
          <p:nvSpPr>
            <p:cNvPr id="16" name="Freeform 57">
              <a:extLst>
                <a:ext uri="{FF2B5EF4-FFF2-40B4-BE49-F238E27FC236}">
                  <a16:creationId xmlns:a16="http://schemas.microsoft.com/office/drawing/2014/main" id="{4D0C4428-FB09-9A20-F9B3-569777543958}"/>
                </a:ext>
              </a:extLst>
            </p:cNvPr>
            <p:cNvSpPr/>
            <p:nvPr/>
          </p:nvSpPr>
          <p:spPr>
            <a:xfrm>
              <a:off x="1713107" y="321784"/>
              <a:ext cx="974494" cy="944041"/>
            </a:xfrm>
            <a:custGeom>
              <a:avLst/>
              <a:gdLst/>
              <a:ahLst/>
              <a:cxnLst/>
              <a:rect l="l" t="t" r="r" b="b"/>
              <a:pathLst>
                <a:path w="974494" h="944041">
                  <a:moveTo>
                    <a:pt x="0" y="0"/>
                  </a:moveTo>
                  <a:lnTo>
                    <a:pt x="974494" y="0"/>
                  </a:lnTo>
                  <a:lnTo>
                    <a:pt x="974494" y="944041"/>
                  </a:lnTo>
                  <a:lnTo>
                    <a:pt x="0" y="9440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spTree>
    <p:extLst>
      <p:ext uri="{BB962C8B-B14F-4D97-AF65-F5344CB8AC3E}">
        <p14:creationId xmlns:p14="http://schemas.microsoft.com/office/powerpoint/2010/main" val="3316007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Markets">
    <p:spTree>
      <p:nvGrpSpPr>
        <p:cNvPr id="1" name=""/>
        <p:cNvGrpSpPr/>
        <p:nvPr/>
      </p:nvGrpSpPr>
      <p:grpSpPr>
        <a:xfrm>
          <a:off x="0" y="0"/>
          <a:ext cx="0" cy="0"/>
          <a:chOff x="0" y="0"/>
          <a:chExt cx="0" cy="0"/>
        </a:xfrm>
      </p:grpSpPr>
      <p:sp>
        <p:nvSpPr>
          <p:cNvPr id="36" name="Freeform 2">
            <a:extLst>
              <a:ext uri="{FF2B5EF4-FFF2-40B4-BE49-F238E27FC236}">
                <a16:creationId xmlns:a16="http://schemas.microsoft.com/office/drawing/2014/main" id="{EA55ADDD-67F1-D56C-54C5-0469BAD8DC65}"/>
              </a:ext>
            </a:extLst>
          </p:cNvPr>
          <p:cNvSpPr/>
          <p:nvPr/>
        </p:nvSpPr>
        <p:spPr>
          <a:xfrm>
            <a:off x="340922" y="414645"/>
            <a:ext cx="17606157" cy="9457711"/>
          </a:xfrm>
          <a:custGeom>
            <a:avLst/>
            <a:gdLst/>
            <a:ahLst/>
            <a:cxnLst/>
            <a:rect l="l" t="t" r="r" b="b"/>
            <a:pathLst>
              <a:path w="17606157" h="9457711">
                <a:moveTo>
                  <a:pt x="0" y="0"/>
                </a:moveTo>
                <a:lnTo>
                  <a:pt x="17606156" y="0"/>
                </a:lnTo>
                <a:lnTo>
                  <a:pt x="17606156" y="9457710"/>
                </a:lnTo>
                <a:lnTo>
                  <a:pt x="0" y="9457710"/>
                </a:lnTo>
                <a:lnTo>
                  <a:pt x="0" y="0"/>
                </a:lnTo>
                <a:close/>
              </a:path>
            </a:pathLst>
          </a:custGeom>
          <a:blipFill>
            <a:blip r:embed="rId2">
              <a:alphaModFix amt="23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nvGrpSpPr>
          <p:cNvPr id="7" name="Group 6">
            <a:extLst>
              <a:ext uri="{FF2B5EF4-FFF2-40B4-BE49-F238E27FC236}">
                <a16:creationId xmlns:a16="http://schemas.microsoft.com/office/drawing/2014/main" id="{83B70435-C41E-7134-37CE-D12BC1644687}"/>
              </a:ext>
            </a:extLst>
          </p:cNvPr>
          <p:cNvGrpSpPr/>
          <p:nvPr/>
        </p:nvGrpSpPr>
        <p:grpSpPr>
          <a:xfrm>
            <a:off x="9407207" y="3572151"/>
            <a:ext cx="702945" cy="722947"/>
            <a:chOff x="0" y="0"/>
            <a:chExt cx="873829" cy="898694"/>
          </a:xfrm>
        </p:grpSpPr>
        <p:sp>
          <p:nvSpPr>
            <p:cNvPr id="29" name="Freeform 10">
              <a:extLst>
                <a:ext uri="{FF2B5EF4-FFF2-40B4-BE49-F238E27FC236}">
                  <a16:creationId xmlns:a16="http://schemas.microsoft.com/office/drawing/2014/main" id="{802B095A-C9F3-21B9-10BE-9B0B81D3FFA4}"/>
                </a:ext>
              </a:extLst>
            </p:cNvPr>
            <p:cNvSpPr/>
            <p:nvPr/>
          </p:nvSpPr>
          <p:spPr>
            <a:xfrm>
              <a:off x="0" y="0"/>
              <a:ext cx="873829" cy="898694"/>
            </a:xfrm>
            <a:custGeom>
              <a:avLst/>
              <a:gdLst/>
              <a:ahLst/>
              <a:cxnLst/>
              <a:rect l="l" t="t" r="r" b="b"/>
              <a:pathLst>
                <a:path w="873829" h="898694">
                  <a:moveTo>
                    <a:pt x="436915" y="0"/>
                  </a:moveTo>
                  <a:cubicBezTo>
                    <a:pt x="195613" y="0"/>
                    <a:pt x="0" y="201180"/>
                    <a:pt x="0" y="449347"/>
                  </a:cubicBezTo>
                  <a:cubicBezTo>
                    <a:pt x="0" y="697515"/>
                    <a:pt x="195613" y="898694"/>
                    <a:pt x="436915" y="898694"/>
                  </a:cubicBezTo>
                  <a:cubicBezTo>
                    <a:pt x="678216" y="898694"/>
                    <a:pt x="873829" y="697515"/>
                    <a:pt x="873829" y="449347"/>
                  </a:cubicBezTo>
                  <a:cubicBezTo>
                    <a:pt x="873829" y="201180"/>
                    <a:pt x="678216" y="0"/>
                    <a:pt x="436915" y="0"/>
                  </a:cubicBezTo>
                  <a:close/>
                </a:path>
              </a:pathLst>
            </a:custGeom>
            <a:blipFill>
              <a:blip r:embed="rId4"/>
              <a:stretch>
                <a:fillRect l="-27182" r="-27182"/>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grpSp>
        <p:nvGrpSpPr>
          <p:cNvPr id="8" name="Group 7">
            <a:extLst>
              <a:ext uri="{FF2B5EF4-FFF2-40B4-BE49-F238E27FC236}">
                <a16:creationId xmlns:a16="http://schemas.microsoft.com/office/drawing/2014/main" id="{9A64F9D5-652E-224E-50E1-E4394A6B6420}"/>
              </a:ext>
            </a:extLst>
          </p:cNvPr>
          <p:cNvGrpSpPr/>
          <p:nvPr/>
        </p:nvGrpSpPr>
        <p:grpSpPr>
          <a:xfrm>
            <a:off x="3457983" y="3779723"/>
            <a:ext cx="722419" cy="722948"/>
            <a:chOff x="0" y="0"/>
            <a:chExt cx="812206" cy="812800"/>
          </a:xfrm>
        </p:grpSpPr>
        <p:sp>
          <p:nvSpPr>
            <p:cNvPr id="28" name="Freeform 12">
              <a:extLst>
                <a:ext uri="{FF2B5EF4-FFF2-40B4-BE49-F238E27FC236}">
                  <a16:creationId xmlns:a16="http://schemas.microsoft.com/office/drawing/2014/main" id="{265F5661-BF38-AEB8-F065-751D0FDBB07C}"/>
                </a:ext>
              </a:extLst>
            </p:cNvPr>
            <p:cNvSpPr/>
            <p:nvPr/>
          </p:nvSpPr>
          <p:spPr>
            <a:xfrm>
              <a:off x="0" y="0"/>
              <a:ext cx="812206" cy="812800"/>
            </a:xfrm>
            <a:custGeom>
              <a:avLst/>
              <a:gdLst/>
              <a:ahLst/>
              <a:cxnLst/>
              <a:rect l="l" t="t" r="r" b="b"/>
              <a:pathLst>
                <a:path w="812206" h="812800">
                  <a:moveTo>
                    <a:pt x="406103" y="0"/>
                  </a:moveTo>
                  <a:cubicBezTo>
                    <a:pt x="181819" y="0"/>
                    <a:pt x="0" y="181951"/>
                    <a:pt x="0" y="406400"/>
                  </a:cubicBezTo>
                  <a:cubicBezTo>
                    <a:pt x="0" y="630849"/>
                    <a:pt x="181819" y="812800"/>
                    <a:pt x="406103" y="812800"/>
                  </a:cubicBezTo>
                  <a:cubicBezTo>
                    <a:pt x="630388" y="812800"/>
                    <a:pt x="812206" y="630849"/>
                    <a:pt x="812206" y="406400"/>
                  </a:cubicBezTo>
                  <a:cubicBezTo>
                    <a:pt x="812206" y="181951"/>
                    <a:pt x="630388" y="0"/>
                    <a:pt x="406103" y="0"/>
                  </a:cubicBezTo>
                  <a:close/>
                </a:path>
              </a:pathLst>
            </a:custGeom>
            <a:blipFill>
              <a:blip r:embed="rId5"/>
              <a:stretch>
                <a:fillRect l="-29402" r="-48505"/>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grpSp>
        <p:nvGrpSpPr>
          <p:cNvPr id="9" name="Group 8">
            <a:extLst>
              <a:ext uri="{FF2B5EF4-FFF2-40B4-BE49-F238E27FC236}">
                <a16:creationId xmlns:a16="http://schemas.microsoft.com/office/drawing/2014/main" id="{97F8C32C-F82D-4B93-7595-9E3B7F5C67CB}"/>
              </a:ext>
            </a:extLst>
          </p:cNvPr>
          <p:cNvGrpSpPr/>
          <p:nvPr/>
        </p:nvGrpSpPr>
        <p:grpSpPr>
          <a:xfrm>
            <a:off x="8161709" y="2771338"/>
            <a:ext cx="702945" cy="722948"/>
            <a:chOff x="0" y="0"/>
            <a:chExt cx="968030" cy="995576"/>
          </a:xfrm>
        </p:grpSpPr>
        <p:sp>
          <p:nvSpPr>
            <p:cNvPr id="27" name="Freeform 14">
              <a:extLst>
                <a:ext uri="{FF2B5EF4-FFF2-40B4-BE49-F238E27FC236}">
                  <a16:creationId xmlns:a16="http://schemas.microsoft.com/office/drawing/2014/main" id="{133410F0-69A0-9A43-0A21-BAFBC4D72D2C}"/>
                </a:ext>
              </a:extLst>
            </p:cNvPr>
            <p:cNvSpPr/>
            <p:nvPr/>
          </p:nvSpPr>
          <p:spPr>
            <a:xfrm>
              <a:off x="0" y="0"/>
              <a:ext cx="968030" cy="995576"/>
            </a:xfrm>
            <a:custGeom>
              <a:avLst/>
              <a:gdLst/>
              <a:ahLst/>
              <a:cxnLst/>
              <a:rect l="l" t="t" r="r" b="b"/>
              <a:pathLst>
                <a:path w="968030" h="995576">
                  <a:moveTo>
                    <a:pt x="484015" y="0"/>
                  </a:moveTo>
                  <a:cubicBezTo>
                    <a:pt x="216701" y="0"/>
                    <a:pt x="0" y="222867"/>
                    <a:pt x="0" y="497788"/>
                  </a:cubicBezTo>
                  <a:cubicBezTo>
                    <a:pt x="0" y="772709"/>
                    <a:pt x="216701" y="995576"/>
                    <a:pt x="484015" y="995576"/>
                  </a:cubicBezTo>
                  <a:cubicBezTo>
                    <a:pt x="751329" y="995576"/>
                    <a:pt x="968030" y="772709"/>
                    <a:pt x="968030" y="497788"/>
                  </a:cubicBezTo>
                  <a:cubicBezTo>
                    <a:pt x="968030" y="222867"/>
                    <a:pt x="751329" y="0"/>
                    <a:pt x="484015" y="0"/>
                  </a:cubicBezTo>
                  <a:close/>
                </a:path>
              </a:pathLst>
            </a:custGeom>
            <a:blipFill>
              <a:blip r:embed="rId6"/>
              <a:stretch>
                <a:fillRect l="-52845" r="-52845"/>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grpSp>
        <p:nvGrpSpPr>
          <p:cNvPr id="10" name="Group 9">
            <a:extLst>
              <a:ext uri="{FF2B5EF4-FFF2-40B4-BE49-F238E27FC236}">
                <a16:creationId xmlns:a16="http://schemas.microsoft.com/office/drawing/2014/main" id="{8BC52177-8965-C6E9-1769-213ECA86B223}"/>
              </a:ext>
            </a:extLst>
          </p:cNvPr>
          <p:cNvGrpSpPr/>
          <p:nvPr/>
        </p:nvGrpSpPr>
        <p:grpSpPr>
          <a:xfrm>
            <a:off x="8809300" y="3127856"/>
            <a:ext cx="702945" cy="722948"/>
            <a:chOff x="0" y="0"/>
            <a:chExt cx="960715" cy="988053"/>
          </a:xfrm>
        </p:grpSpPr>
        <p:sp>
          <p:nvSpPr>
            <p:cNvPr id="26" name="Freeform 16">
              <a:extLst>
                <a:ext uri="{FF2B5EF4-FFF2-40B4-BE49-F238E27FC236}">
                  <a16:creationId xmlns:a16="http://schemas.microsoft.com/office/drawing/2014/main" id="{7ECCED0B-126B-6C2A-7DCF-E86ED272AD53}"/>
                </a:ext>
              </a:extLst>
            </p:cNvPr>
            <p:cNvSpPr/>
            <p:nvPr/>
          </p:nvSpPr>
          <p:spPr>
            <a:xfrm>
              <a:off x="0" y="0"/>
              <a:ext cx="960715" cy="988053"/>
            </a:xfrm>
            <a:custGeom>
              <a:avLst/>
              <a:gdLst/>
              <a:ahLst/>
              <a:cxnLst/>
              <a:rect l="l" t="t" r="r" b="b"/>
              <a:pathLst>
                <a:path w="960715" h="988053">
                  <a:moveTo>
                    <a:pt x="480358" y="0"/>
                  </a:moveTo>
                  <a:cubicBezTo>
                    <a:pt x="215063" y="0"/>
                    <a:pt x="0" y="221183"/>
                    <a:pt x="0" y="494026"/>
                  </a:cubicBezTo>
                  <a:cubicBezTo>
                    <a:pt x="0" y="766869"/>
                    <a:pt x="215063" y="988053"/>
                    <a:pt x="480358" y="988053"/>
                  </a:cubicBezTo>
                  <a:cubicBezTo>
                    <a:pt x="745652" y="988053"/>
                    <a:pt x="960715" y="766869"/>
                    <a:pt x="960715" y="494026"/>
                  </a:cubicBezTo>
                  <a:cubicBezTo>
                    <a:pt x="960715" y="221183"/>
                    <a:pt x="745652" y="0"/>
                    <a:pt x="480358" y="0"/>
                  </a:cubicBezTo>
                  <a:close/>
                </a:path>
              </a:pathLst>
            </a:custGeom>
            <a:blipFill>
              <a:blip r:embed="rId7"/>
              <a:stretch>
                <a:fillRect l="-31300" r="-31300"/>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grpSp>
        <p:nvGrpSpPr>
          <p:cNvPr id="11" name="Group 10">
            <a:extLst>
              <a:ext uri="{FF2B5EF4-FFF2-40B4-BE49-F238E27FC236}">
                <a16:creationId xmlns:a16="http://schemas.microsoft.com/office/drawing/2014/main" id="{C8425A1D-86DD-60F9-9AF5-F237DD75E8FE}"/>
              </a:ext>
            </a:extLst>
          </p:cNvPr>
          <p:cNvGrpSpPr/>
          <p:nvPr/>
        </p:nvGrpSpPr>
        <p:grpSpPr>
          <a:xfrm>
            <a:off x="3561739" y="5035896"/>
            <a:ext cx="702945" cy="722948"/>
            <a:chOff x="0" y="0"/>
            <a:chExt cx="750313" cy="771663"/>
          </a:xfrm>
        </p:grpSpPr>
        <p:sp>
          <p:nvSpPr>
            <p:cNvPr id="25" name="Freeform 18">
              <a:extLst>
                <a:ext uri="{FF2B5EF4-FFF2-40B4-BE49-F238E27FC236}">
                  <a16:creationId xmlns:a16="http://schemas.microsoft.com/office/drawing/2014/main" id="{8895378D-003B-15E9-D743-090C603F5FBF}"/>
                </a:ext>
              </a:extLst>
            </p:cNvPr>
            <p:cNvSpPr/>
            <p:nvPr/>
          </p:nvSpPr>
          <p:spPr>
            <a:xfrm>
              <a:off x="0" y="0"/>
              <a:ext cx="750313" cy="771663"/>
            </a:xfrm>
            <a:custGeom>
              <a:avLst/>
              <a:gdLst/>
              <a:ahLst/>
              <a:cxnLst/>
              <a:rect l="l" t="t" r="r" b="b"/>
              <a:pathLst>
                <a:path w="750313" h="771663">
                  <a:moveTo>
                    <a:pt x="375156" y="0"/>
                  </a:moveTo>
                  <a:cubicBezTo>
                    <a:pt x="167963" y="0"/>
                    <a:pt x="0" y="172743"/>
                    <a:pt x="0" y="385832"/>
                  </a:cubicBezTo>
                  <a:cubicBezTo>
                    <a:pt x="0" y="598920"/>
                    <a:pt x="167963" y="771663"/>
                    <a:pt x="375156" y="771663"/>
                  </a:cubicBezTo>
                  <a:cubicBezTo>
                    <a:pt x="582349" y="771663"/>
                    <a:pt x="750313" y="598920"/>
                    <a:pt x="750313" y="385832"/>
                  </a:cubicBezTo>
                  <a:cubicBezTo>
                    <a:pt x="750313" y="172743"/>
                    <a:pt x="582349" y="0"/>
                    <a:pt x="375156" y="0"/>
                  </a:cubicBezTo>
                  <a:close/>
                </a:path>
              </a:pathLst>
            </a:custGeom>
            <a:blipFill>
              <a:blip r:embed="rId8"/>
              <a:stretch>
                <a:fillRect l="-38090" r="-38090"/>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grpSp>
        <p:nvGrpSpPr>
          <p:cNvPr id="12" name="Group 11">
            <a:extLst>
              <a:ext uri="{FF2B5EF4-FFF2-40B4-BE49-F238E27FC236}">
                <a16:creationId xmlns:a16="http://schemas.microsoft.com/office/drawing/2014/main" id="{B21CB943-22E8-9960-947A-2F37C1160FD5}"/>
              </a:ext>
            </a:extLst>
          </p:cNvPr>
          <p:cNvGrpSpPr/>
          <p:nvPr/>
        </p:nvGrpSpPr>
        <p:grpSpPr>
          <a:xfrm>
            <a:off x="15017427" y="7585866"/>
            <a:ext cx="702945" cy="722947"/>
            <a:chOff x="0" y="0"/>
            <a:chExt cx="826638" cy="850160"/>
          </a:xfrm>
        </p:grpSpPr>
        <p:sp>
          <p:nvSpPr>
            <p:cNvPr id="24" name="Freeform 20">
              <a:extLst>
                <a:ext uri="{FF2B5EF4-FFF2-40B4-BE49-F238E27FC236}">
                  <a16:creationId xmlns:a16="http://schemas.microsoft.com/office/drawing/2014/main" id="{827F5AA9-6BA7-6909-9395-1CE8870F38CA}"/>
                </a:ext>
              </a:extLst>
            </p:cNvPr>
            <p:cNvSpPr/>
            <p:nvPr/>
          </p:nvSpPr>
          <p:spPr>
            <a:xfrm>
              <a:off x="0" y="0"/>
              <a:ext cx="826638" cy="850160"/>
            </a:xfrm>
            <a:custGeom>
              <a:avLst/>
              <a:gdLst/>
              <a:ahLst/>
              <a:cxnLst/>
              <a:rect l="l" t="t" r="r" b="b"/>
              <a:pathLst>
                <a:path w="826638" h="850160">
                  <a:moveTo>
                    <a:pt x="413319" y="0"/>
                  </a:moveTo>
                  <a:cubicBezTo>
                    <a:pt x="185049" y="0"/>
                    <a:pt x="0" y="190315"/>
                    <a:pt x="0" y="425080"/>
                  </a:cubicBezTo>
                  <a:cubicBezTo>
                    <a:pt x="0" y="659845"/>
                    <a:pt x="185049" y="850160"/>
                    <a:pt x="413319" y="850160"/>
                  </a:cubicBezTo>
                  <a:cubicBezTo>
                    <a:pt x="641588" y="850160"/>
                    <a:pt x="826638" y="659845"/>
                    <a:pt x="826638" y="425080"/>
                  </a:cubicBezTo>
                  <a:cubicBezTo>
                    <a:pt x="826638" y="190315"/>
                    <a:pt x="641588" y="0"/>
                    <a:pt x="413319" y="0"/>
                  </a:cubicBezTo>
                  <a:close/>
                </a:path>
              </a:pathLst>
            </a:custGeom>
            <a:blipFill>
              <a:blip r:embed="rId9"/>
              <a:stretch>
                <a:fillRect l="-27182" r="-27182"/>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grpSp>
        <p:nvGrpSpPr>
          <p:cNvPr id="13" name="Group 12">
            <a:extLst>
              <a:ext uri="{FF2B5EF4-FFF2-40B4-BE49-F238E27FC236}">
                <a16:creationId xmlns:a16="http://schemas.microsoft.com/office/drawing/2014/main" id="{1AA70019-4291-7CBD-DB0E-1F67D5F4A196}"/>
              </a:ext>
            </a:extLst>
          </p:cNvPr>
          <p:cNvGrpSpPr/>
          <p:nvPr/>
        </p:nvGrpSpPr>
        <p:grpSpPr>
          <a:xfrm>
            <a:off x="16426889" y="8426001"/>
            <a:ext cx="702945" cy="722947"/>
            <a:chOff x="0" y="0"/>
            <a:chExt cx="875172" cy="900076"/>
          </a:xfrm>
        </p:grpSpPr>
        <p:sp>
          <p:nvSpPr>
            <p:cNvPr id="23" name="Freeform 22">
              <a:extLst>
                <a:ext uri="{FF2B5EF4-FFF2-40B4-BE49-F238E27FC236}">
                  <a16:creationId xmlns:a16="http://schemas.microsoft.com/office/drawing/2014/main" id="{227F739F-7D6D-B4F6-931C-BF8E638ABD43}"/>
                </a:ext>
              </a:extLst>
            </p:cNvPr>
            <p:cNvSpPr/>
            <p:nvPr/>
          </p:nvSpPr>
          <p:spPr>
            <a:xfrm>
              <a:off x="0" y="0"/>
              <a:ext cx="875172" cy="900076"/>
            </a:xfrm>
            <a:custGeom>
              <a:avLst/>
              <a:gdLst/>
              <a:ahLst/>
              <a:cxnLst/>
              <a:rect l="l" t="t" r="r" b="b"/>
              <a:pathLst>
                <a:path w="875172" h="900076">
                  <a:moveTo>
                    <a:pt x="437586" y="0"/>
                  </a:moveTo>
                  <a:cubicBezTo>
                    <a:pt x="195914" y="0"/>
                    <a:pt x="0" y="201489"/>
                    <a:pt x="0" y="450038"/>
                  </a:cubicBezTo>
                  <a:cubicBezTo>
                    <a:pt x="0" y="698587"/>
                    <a:pt x="195914" y="900076"/>
                    <a:pt x="437586" y="900076"/>
                  </a:cubicBezTo>
                  <a:cubicBezTo>
                    <a:pt x="679258" y="900076"/>
                    <a:pt x="875172" y="698587"/>
                    <a:pt x="875172" y="450038"/>
                  </a:cubicBezTo>
                  <a:cubicBezTo>
                    <a:pt x="875172" y="201489"/>
                    <a:pt x="679258" y="0"/>
                    <a:pt x="437586" y="0"/>
                  </a:cubicBezTo>
                  <a:close/>
                </a:path>
              </a:pathLst>
            </a:custGeom>
            <a:blipFill>
              <a:blip r:embed="rId10"/>
              <a:stretch>
                <a:fillRect l="-44095" r="-3874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grpSp>
        <p:nvGrpSpPr>
          <p:cNvPr id="14" name="Group 13">
            <a:extLst>
              <a:ext uri="{FF2B5EF4-FFF2-40B4-BE49-F238E27FC236}">
                <a16:creationId xmlns:a16="http://schemas.microsoft.com/office/drawing/2014/main" id="{B2004D48-D3C1-A409-D1C6-371FF924D0A6}"/>
              </a:ext>
            </a:extLst>
          </p:cNvPr>
          <p:cNvGrpSpPr/>
          <p:nvPr/>
        </p:nvGrpSpPr>
        <p:grpSpPr>
          <a:xfrm>
            <a:off x="12208525" y="4693628"/>
            <a:ext cx="703038" cy="722496"/>
            <a:chOff x="0" y="0"/>
            <a:chExt cx="790910" cy="812800"/>
          </a:xfrm>
        </p:grpSpPr>
        <p:sp>
          <p:nvSpPr>
            <p:cNvPr id="22" name="Freeform 24">
              <a:extLst>
                <a:ext uri="{FF2B5EF4-FFF2-40B4-BE49-F238E27FC236}">
                  <a16:creationId xmlns:a16="http://schemas.microsoft.com/office/drawing/2014/main" id="{73B3D538-F1F6-23CE-FBAB-81FCB7D8394E}"/>
                </a:ext>
              </a:extLst>
            </p:cNvPr>
            <p:cNvSpPr/>
            <p:nvPr/>
          </p:nvSpPr>
          <p:spPr>
            <a:xfrm>
              <a:off x="0" y="0"/>
              <a:ext cx="790910" cy="812800"/>
            </a:xfrm>
            <a:custGeom>
              <a:avLst/>
              <a:gdLst/>
              <a:ahLst/>
              <a:cxnLst/>
              <a:rect l="l" t="t" r="r" b="b"/>
              <a:pathLst>
                <a:path w="790910" h="812800">
                  <a:moveTo>
                    <a:pt x="395455" y="0"/>
                  </a:moveTo>
                  <a:cubicBezTo>
                    <a:pt x="177051" y="0"/>
                    <a:pt x="0" y="181951"/>
                    <a:pt x="0" y="406400"/>
                  </a:cubicBezTo>
                  <a:cubicBezTo>
                    <a:pt x="0" y="630849"/>
                    <a:pt x="177051" y="812800"/>
                    <a:pt x="395455" y="812800"/>
                  </a:cubicBezTo>
                  <a:cubicBezTo>
                    <a:pt x="613858" y="812800"/>
                    <a:pt x="790910" y="630849"/>
                    <a:pt x="790910" y="406400"/>
                  </a:cubicBezTo>
                  <a:cubicBezTo>
                    <a:pt x="790910" y="181951"/>
                    <a:pt x="613858" y="0"/>
                    <a:pt x="395455" y="0"/>
                  </a:cubicBezTo>
                  <a:close/>
                </a:path>
              </a:pathLst>
            </a:custGeom>
            <a:blipFill>
              <a:blip r:embed="rId11"/>
              <a:stretch>
                <a:fillRect l="-31258" r="-22990"/>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grpSp>
        <p:nvGrpSpPr>
          <p:cNvPr id="15" name="Group 14">
            <a:extLst>
              <a:ext uri="{FF2B5EF4-FFF2-40B4-BE49-F238E27FC236}">
                <a16:creationId xmlns:a16="http://schemas.microsoft.com/office/drawing/2014/main" id="{E6387EE3-331A-0E1C-F7FF-0595A30ECBDF}"/>
              </a:ext>
            </a:extLst>
          </p:cNvPr>
          <p:cNvGrpSpPr/>
          <p:nvPr/>
        </p:nvGrpSpPr>
        <p:grpSpPr>
          <a:xfrm>
            <a:off x="10657017" y="4655372"/>
            <a:ext cx="702945" cy="722947"/>
            <a:chOff x="0" y="0"/>
            <a:chExt cx="587923" cy="604653"/>
          </a:xfrm>
        </p:grpSpPr>
        <p:sp>
          <p:nvSpPr>
            <p:cNvPr id="21" name="Freeform 26">
              <a:extLst>
                <a:ext uri="{FF2B5EF4-FFF2-40B4-BE49-F238E27FC236}">
                  <a16:creationId xmlns:a16="http://schemas.microsoft.com/office/drawing/2014/main" id="{2ADFC459-7185-1362-823B-DEDFD2F06670}"/>
                </a:ext>
              </a:extLst>
            </p:cNvPr>
            <p:cNvSpPr/>
            <p:nvPr/>
          </p:nvSpPr>
          <p:spPr>
            <a:xfrm>
              <a:off x="0" y="0"/>
              <a:ext cx="587923" cy="604653"/>
            </a:xfrm>
            <a:custGeom>
              <a:avLst/>
              <a:gdLst/>
              <a:ahLst/>
              <a:cxnLst/>
              <a:rect l="l" t="t" r="r" b="b"/>
              <a:pathLst>
                <a:path w="587923" h="604653">
                  <a:moveTo>
                    <a:pt x="293961" y="0"/>
                  </a:moveTo>
                  <a:cubicBezTo>
                    <a:pt x="131611" y="0"/>
                    <a:pt x="0" y="135356"/>
                    <a:pt x="0" y="302326"/>
                  </a:cubicBezTo>
                  <a:cubicBezTo>
                    <a:pt x="0" y="469296"/>
                    <a:pt x="131611" y="604653"/>
                    <a:pt x="293961" y="604653"/>
                  </a:cubicBezTo>
                  <a:cubicBezTo>
                    <a:pt x="456312" y="604653"/>
                    <a:pt x="587923" y="469296"/>
                    <a:pt x="587923" y="302326"/>
                  </a:cubicBezTo>
                  <a:cubicBezTo>
                    <a:pt x="587923" y="135356"/>
                    <a:pt x="456312" y="0"/>
                    <a:pt x="293961" y="0"/>
                  </a:cubicBezTo>
                  <a:close/>
                </a:path>
              </a:pathLst>
            </a:custGeom>
            <a:blipFill>
              <a:blip r:embed="rId12"/>
              <a:stretch>
                <a:fillRect l="-27182" r="-27182"/>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grpSp>
        <p:nvGrpSpPr>
          <p:cNvPr id="16" name="Group 15">
            <a:extLst>
              <a:ext uri="{FF2B5EF4-FFF2-40B4-BE49-F238E27FC236}">
                <a16:creationId xmlns:a16="http://schemas.microsoft.com/office/drawing/2014/main" id="{4BECA5BA-6C69-57AC-915A-00502548F30F}"/>
              </a:ext>
            </a:extLst>
          </p:cNvPr>
          <p:cNvGrpSpPr/>
          <p:nvPr/>
        </p:nvGrpSpPr>
        <p:grpSpPr>
          <a:xfrm>
            <a:off x="10110152" y="4067888"/>
            <a:ext cx="702945" cy="722947"/>
            <a:chOff x="0" y="0"/>
            <a:chExt cx="373490" cy="384118"/>
          </a:xfrm>
        </p:grpSpPr>
        <p:sp>
          <p:nvSpPr>
            <p:cNvPr id="20" name="Freeform 28">
              <a:extLst>
                <a:ext uri="{FF2B5EF4-FFF2-40B4-BE49-F238E27FC236}">
                  <a16:creationId xmlns:a16="http://schemas.microsoft.com/office/drawing/2014/main" id="{85946FF1-64F7-028E-F6D5-3BBD2FC2F538}"/>
                </a:ext>
              </a:extLst>
            </p:cNvPr>
            <p:cNvSpPr/>
            <p:nvPr/>
          </p:nvSpPr>
          <p:spPr>
            <a:xfrm>
              <a:off x="0" y="0"/>
              <a:ext cx="373490" cy="384118"/>
            </a:xfrm>
            <a:custGeom>
              <a:avLst/>
              <a:gdLst/>
              <a:ahLst/>
              <a:cxnLst/>
              <a:rect l="l" t="t" r="r" b="b"/>
              <a:pathLst>
                <a:path w="373490" h="384118">
                  <a:moveTo>
                    <a:pt x="186745" y="0"/>
                  </a:moveTo>
                  <a:cubicBezTo>
                    <a:pt x="83609" y="0"/>
                    <a:pt x="0" y="85988"/>
                    <a:pt x="0" y="192059"/>
                  </a:cubicBezTo>
                  <a:cubicBezTo>
                    <a:pt x="0" y="298130"/>
                    <a:pt x="83609" y="384118"/>
                    <a:pt x="186745" y="384118"/>
                  </a:cubicBezTo>
                  <a:cubicBezTo>
                    <a:pt x="289882" y="384118"/>
                    <a:pt x="373490" y="298130"/>
                    <a:pt x="373490" y="192059"/>
                  </a:cubicBezTo>
                  <a:cubicBezTo>
                    <a:pt x="373490" y="85988"/>
                    <a:pt x="289882" y="0"/>
                    <a:pt x="186745" y="0"/>
                  </a:cubicBezTo>
                  <a:close/>
                </a:path>
              </a:pathLst>
            </a:custGeom>
            <a:blipFill>
              <a:blip r:embed="rId13"/>
              <a:stretch>
                <a:fillRect l="-20562" r="-20562"/>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grpSp>
        <p:nvGrpSpPr>
          <p:cNvPr id="17" name="Group 16">
            <a:extLst>
              <a:ext uri="{FF2B5EF4-FFF2-40B4-BE49-F238E27FC236}">
                <a16:creationId xmlns:a16="http://schemas.microsoft.com/office/drawing/2014/main" id="{19C834D8-D7ED-E85E-960D-161674355EB9}"/>
              </a:ext>
            </a:extLst>
          </p:cNvPr>
          <p:cNvGrpSpPr/>
          <p:nvPr/>
        </p:nvGrpSpPr>
        <p:grpSpPr>
          <a:xfrm>
            <a:off x="9636070" y="4693628"/>
            <a:ext cx="702945" cy="722947"/>
            <a:chOff x="0" y="0"/>
            <a:chExt cx="746980" cy="768236"/>
          </a:xfrm>
        </p:grpSpPr>
        <p:sp>
          <p:nvSpPr>
            <p:cNvPr id="19" name="Freeform 30">
              <a:extLst>
                <a:ext uri="{FF2B5EF4-FFF2-40B4-BE49-F238E27FC236}">
                  <a16:creationId xmlns:a16="http://schemas.microsoft.com/office/drawing/2014/main" id="{3542E4D4-BFC3-68E1-D4BB-664E9E5161C4}"/>
                </a:ext>
              </a:extLst>
            </p:cNvPr>
            <p:cNvSpPr/>
            <p:nvPr/>
          </p:nvSpPr>
          <p:spPr>
            <a:xfrm>
              <a:off x="0" y="0"/>
              <a:ext cx="746980" cy="768236"/>
            </a:xfrm>
            <a:custGeom>
              <a:avLst/>
              <a:gdLst/>
              <a:ahLst/>
              <a:cxnLst/>
              <a:rect l="l" t="t" r="r" b="b"/>
              <a:pathLst>
                <a:path w="746980" h="768236">
                  <a:moveTo>
                    <a:pt x="373490" y="0"/>
                  </a:moveTo>
                  <a:cubicBezTo>
                    <a:pt x="167217" y="0"/>
                    <a:pt x="0" y="171975"/>
                    <a:pt x="0" y="384118"/>
                  </a:cubicBezTo>
                  <a:cubicBezTo>
                    <a:pt x="0" y="596260"/>
                    <a:pt x="167217" y="768236"/>
                    <a:pt x="373490" y="768236"/>
                  </a:cubicBezTo>
                  <a:cubicBezTo>
                    <a:pt x="579763" y="768236"/>
                    <a:pt x="746980" y="596260"/>
                    <a:pt x="746980" y="384118"/>
                  </a:cubicBezTo>
                  <a:cubicBezTo>
                    <a:pt x="746980" y="171975"/>
                    <a:pt x="579763" y="0"/>
                    <a:pt x="373490" y="0"/>
                  </a:cubicBezTo>
                  <a:close/>
                </a:path>
              </a:pathLst>
            </a:custGeom>
            <a:blipFill>
              <a:blip r:embed="rId14"/>
              <a:stretch>
                <a:fillRect l="-26893" r="-26893"/>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sp>
        <p:nvSpPr>
          <p:cNvPr id="30" name="TextBox 4">
            <a:extLst>
              <a:ext uri="{FF2B5EF4-FFF2-40B4-BE49-F238E27FC236}">
                <a16:creationId xmlns:a16="http://schemas.microsoft.com/office/drawing/2014/main" id="{35CD633E-847F-554B-D3AA-0C8615575929}"/>
              </a:ext>
            </a:extLst>
          </p:cNvPr>
          <p:cNvSpPr txBox="1"/>
          <p:nvPr/>
        </p:nvSpPr>
        <p:spPr>
          <a:xfrm>
            <a:off x="803564" y="8226270"/>
            <a:ext cx="16438519" cy="103425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8450"/>
              </a:lnSpc>
            </a:pPr>
            <a:r>
              <a:rPr lang="en-US" sz="6500" b="1">
                <a:solidFill>
                  <a:srgbClr val="F8F2EB"/>
                </a:solidFill>
                <a:latin typeface="Montserrat 1 Bold"/>
                <a:ea typeface="Montserrat 1 Bold"/>
                <a:cs typeface="Montserrat 1 Bold"/>
                <a:sym typeface="Montserrat 1 Bold"/>
              </a:rPr>
              <a:t>Markets in Scope </a:t>
            </a:r>
          </a:p>
        </p:txBody>
      </p:sp>
      <p:sp>
        <p:nvSpPr>
          <p:cNvPr id="31" name="AutoShape 5">
            <a:extLst>
              <a:ext uri="{FF2B5EF4-FFF2-40B4-BE49-F238E27FC236}">
                <a16:creationId xmlns:a16="http://schemas.microsoft.com/office/drawing/2014/main" id="{4ECC9E84-BD42-8B96-2391-2AC7A707C620}"/>
              </a:ext>
            </a:extLst>
          </p:cNvPr>
          <p:cNvSpPr/>
          <p:nvPr/>
        </p:nvSpPr>
        <p:spPr>
          <a:xfrm>
            <a:off x="803564" y="9410700"/>
            <a:ext cx="1494277" cy="0"/>
          </a:xfrm>
          <a:prstGeom prst="line">
            <a:avLst/>
          </a:prstGeom>
          <a:ln w="152400" cap="flat">
            <a:solidFill>
              <a:srgbClr val="E3CCAE"/>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Tree>
    <p:extLst>
      <p:ext uri="{BB962C8B-B14F-4D97-AF65-F5344CB8AC3E}">
        <p14:creationId xmlns:p14="http://schemas.microsoft.com/office/powerpoint/2010/main" val="1809672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ing Peop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DD852B-82FA-C862-88E3-0677AF21BF61}"/>
              </a:ext>
            </a:extLst>
          </p:cNvPr>
          <p:cNvSpPr>
            <a:spLocks noGrp="1"/>
          </p:cNvSpPr>
          <p:nvPr>
            <p:ph type="sldNum" sz="quarter" idx="11"/>
          </p:nvPr>
        </p:nvSpPr>
        <p:spPr/>
        <p:txBody>
          <a:bodyPr/>
          <a:lstStyle/>
          <a:p>
            <a:fld id="{B6F15528-21DE-4FAA-801E-634DDDAF4B2B}" type="slidenum">
              <a:rPr lang="en-US" smtClean="0"/>
              <a:pPr/>
              <a:t>‹#›</a:t>
            </a:fld>
            <a:endParaRPr lang="en-US"/>
          </a:p>
        </p:txBody>
      </p:sp>
      <p:sp>
        <p:nvSpPr>
          <p:cNvPr id="5" name="AutoShape 8">
            <a:extLst>
              <a:ext uri="{FF2B5EF4-FFF2-40B4-BE49-F238E27FC236}">
                <a16:creationId xmlns:a16="http://schemas.microsoft.com/office/drawing/2014/main" id="{9D0B6DB9-EB42-61B1-2939-5426A88D56E2}"/>
              </a:ext>
            </a:extLst>
          </p:cNvPr>
          <p:cNvSpPr/>
          <p:nvPr userDrawn="1"/>
        </p:nvSpPr>
        <p:spPr>
          <a:xfrm>
            <a:off x="1028700" y="3314700"/>
            <a:ext cx="8384423" cy="0"/>
          </a:xfrm>
          <a:prstGeom prst="line">
            <a:avLst/>
          </a:prstGeom>
          <a:ln w="139700" cap="flat">
            <a:solidFill>
              <a:schemeClr val="accent1"/>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6" name="Picture Placeholder 43">
            <a:extLst>
              <a:ext uri="{FF2B5EF4-FFF2-40B4-BE49-F238E27FC236}">
                <a16:creationId xmlns:a16="http://schemas.microsoft.com/office/drawing/2014/main" id="{EF7B4E50-9D73-01B9-8F45-5502D6CE6F82}"/>
              </a:ext>
            </a:extLst>
          </p:cNvPr>
          <p:cNvSpPr>
            <a:spLocks noGrp="1"/>
          </p:cNvSpPr>
          <p:nvPr>
            <p:ph type="pic" sz="quarter" idx="16"/>
          </p:nvPr>
        </p:nvSpPr>
        <p:spPr>
          <a:xfrm>
            <a:off x="10525961" y="1579867"/>
            <a:ext cx="2644231" cy="2632358"/>
          </a:xfrm>
          <a:prstGeom prst="ellipse">
            <a:avLst/>
          </a:prstGeom>
        </p:spPr>
        <p:txBody>
          <a:bodyPr/>
          <a:lstStyle/>
          <a:p>
            <a:endParaRPr lang="en-NL"/>
          </a:p>
        </p:txBody>
      </p:sp>
      <p:sp>
        <p:nvSpPr>
          <p:cNvPr id="7" name="Picture Placeholder 43">
            <a:extLst>
              <a:ext uri="{FF2B5EF4-FFF2-40B4-BE49-F238E27FC236}">
                <a16:creationId xmlns:a16="http://schemas.microsoft.com/office/drawing/2014/main" id="{9C869706-4ABB-CD26-02C5-5778DA82313A}"/>
              </a:ext>
            </a:extLst>
          </p:cNvPr>
          <p:cNvSpPr>
            <a:spLocks noGrp="1"/>
          </p:cNvSpPr>
          <p:nvPr>
            <p:ph type="pic" sz="quarter" idx="17"/>
          </p:nvPr>
        </p:nvSpPr>
        <p:spPr>
          <a:xfrm>
            <a:off x="13944600" y="5237924"/>
            <a:ext cx="2644231" cy="2632358"/>
          </a:xfrm>
          <a:prstGeom prst="ellipse">
            <a:avLst/>
          </a:prstGeom>
        </p:spPr>
        <p:txBody>
          <a:bodyPr/>
          <a:lstStyle/>
          <a:p>
            <a:endParaRPr lang="en-NL"/>
          </a:p>
        </p:txBody>
      </p:sp>
      <p:sp>
        <p:nvSpPr>
          <p:cNvPr id="8" name="Content Placeholder 38">
            <a:extLst>
              <a:ext uri="{FF2B5EF4-FFF2-40B4-BE49-F238E27FC236}">
                <a16:creationId xmlns:a16="http://schemas.microsoft.com/office/drawing/2014/main" id="{583578F4-DEFB-81B1-4338-4D73AF6BDD4A}"/>
              </a:ext>
            </a:extLst>
          </p:cNvPr>
          <p:cNvSpPr>
            <a:spLocks noGrp="1"/>
          </p:cNvSpPr>
          <p:nvPr>
            <p:ph sz="quarter" idx="12"/>
          </p:nvPr>
        </p:nvSpPr>
        <p:spPr>
          <a:xfrm>
            <a:off x="10525961" y="4489003"/>
            <a:ext cx="2644232" cy="762000"/>
          </a:xfrm>
        </p:spPr>
        <p:txBody>
          <a:bodyPr/>
          <a:lstStyle>
            <a:lvl1pPr marL="0" indent="0" algn="ctr">
              <a:buNone/>
              <a:defRPr sz="2500">
                <a:solidFill>
                  <a:srgbClr val="F8F2EB"/>
                </a:solidFill>
              </a:defRPr>
            </a:lvl1pPr>
          </a:lstStyle>
          <a:p>
            <a:pPr lvl="0"/>
            <a:r>
              <a:rPr lang="en-GB"/>
              <a:t>Click to edit Master text styles</a:t>
            </a:r>
          </a:p>
        </p:txBody>
      </p:sp>
      <p:sp>
        <p:nvSpPr>
          <p:cNvPr id="9" name="Content Placeholder 38">
            <a:extLst>
              <a:ext uri="{FF2B5EF4-FFF2-40B4-BE49-F238E27FC236}">
                <a16:creationId xmlns:a16="http://schemas.microsoft.com/office/drawing/2014/main" id="{6D02D6A6-40A8-21D3-6069-86446959BADA}"/>
              </a:ext>
            </a:extLst>
          </p:cNvPr>
          <p:cNvSpPr>
            <a:spLocks noGrp="1"/>
          </p:cNvSpPr>
          <p:nvPr>
            <p:ph sz="quarter" idx="18"/>
          </p:nvPr>
        </p:nvSpPr>
        <p:spPr>
          <a:xfrm>
            <a:off x="13944600" y="8115300"/>
            <a:ext cx="2644232" cy="762000"/>
          </a:xfrm>
        </p:spPr>
        <p:txBody>
          <a:bodyPr/>
          <a:lstStyle>
            <a:lvl1pPr marL="0" indent="0" algn="ctr">
              <a:buNone/>
              <a:defRPr sz="2500">
                <a:solidFill>
                  <a:srgbClr val="F8F2EB"/>
                </a:solidFill>
              </a:defRPr>
            </a:lvl1pPr>
          </a:lstStyle>
          <a:p>
            <a:pPr lvl="0"/>
            <a:r>
              <a:rPr lang="en-GB"/>
              <a:t>Click to edit Master text styles</a:t>
            </a:r>
          </a:p>
        </p:txBody>
      </p:sp>
      <p:sp>
        <p:nvSpPr>
          <p:cNvPr id="10" name="Text Placeholder 55">
            <a:extLst>
              <a:ext uri="{FF2B5EF4-FFF2-40B4-BE49-F238E27FC236}">
                <a16:creationId xmlns:a16="http://schemas.microsoft.com/office/drawing/2014/main" id="{2CF95C50-7FF2-8483-5EBB-FB87CFF63514}"/>
              </a:ext>
            </a:extLst>
          </p:cNvPr>
          <p:cNvSpPr>
            <a:spLocks noGrp="1"/>
          </p:cNvSpPr>
          <p:nvPr>
            <p:ph type="body" sz="quarter" idx="19"/>
          </p:nvPr>
        </p:nvSpPr>
        <p:spPr>
          <a:xfrm>
            <a:off x="1028700" y="3848100"/>
            <a:ext cx="8385175" cy="5638800"/>
          </a:xfrm>
        </p:spPr>
        <p:txBody>
          <a:bodyPr>
            <a:normAutofit/>
          </a:bodyPr>
          <a:lstStyle>
            <a:lvl1pPr>
              <a:defRPr sz="2800">
                <a:solidFill>
                  <a:schemeClr val="accent5"/>
                </a:solidFill>
              </a:defRPr>
            </a:lvl1pPr>
            <a:lvl2pPr>
              <a:defRPr sz="2400">
                <a:solidFill>
                  <a:schemeClr val="accent5"/>
                </a:solidFill>
              </a:defRPr>
            </a:lvl2pPr>
            <a:lvl3pPr>
              <a:defRPr sz="2000">
                <a:solidFill>
                  <a:schemeClr val="accent5"/>
                </a:solidFill>
              </a:defRPr>
            </a:lvl3pPr>
            <a:lvl4pPr>
              <a:defRPr sz="1800">
                <a:solidFill>
                  <a:schemeClr val="accent5"/>
                </a:solidFill>
              </a:defRPr>
            </a:lvl4pPr>
            <a:lvl5pPr>
              <a:defRPr sz="1800">
                <a:solidFill>
                  <a:schemeClr val="accent5"/>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Title 17">
            <a:extLst>
              <a:ext uri="{FF2B5EF4-FFF2-40B4-BE49-F238E27FC236}">
                <a16:creationId xmlns:a16="http://schemas.microsoft.com/office/drawing/2014/main" id="{5C51A875-7C8F-85FA-59CE-597A4641E144}"/>
              </a:ext>
            </a:extLst>
          </p:cNvPr>
          <p:cNvSpPr>
            <a:spLocks noGrp="1"/>
          </p:cNvSpPr>
          <p:nvPr>
            <p:ph type="title"/>
          </p:nvPr>
        </p:nvSpPr>
        <p:spPr>
          <a:xfrm>
            <a:off x="1028700" y="1104900"/>
            <a:ext cx="8801100" cy="1981200"/>
          </a:xfrm>
        </p:spPr>
        <p:txBody>
          <a:bodyPr>
            <a:noAutofit/>
          </a:bodyPr>
          <a:lstStyle>
            <a:lvl1pPr algn="l">
              <a:defRPr sz="6000" b="1">
                <a:solidFill>
                  <a:schemeClr val="accent1"/>
                </a:solidFill>
              </a:defRPr>
            </a:lvl1pPr>
          </a:lstStyle>
          <a:p>
            <a:r>
              <a:rPr lang="en-GB"/>
              <a:t>Click to edit Master title style</a:t>
            </a:r>
            <a:endParaRPr lang="en-NL"/>
          </a:p>
        </p:txBody>
      </p:sp>
    </p:spTree>
    <p:extLst>
      <p:ext uri="{BB962C8B-B14F-4D97-AF65-F5344CB8AC3E}">
        <p14:creationId xmlns:p14="http://schemas.microsoft.com/office/powerpoint/2010/main" val="1218281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Section Header">
    <p:bg>
      <p:bgPr>
        <a:solidFill>
          <a:schemeClr val="tx2"/>
        </a:solidFill>
        <a:effectLst/>
      </p:bgPr>
    </p:bg>
    <p:spTree>
      <p:nvGrpSpPr>
        <p:cNvPr id="1" name=""/>
        <p:cNvGrpSpPr/>
        <p:nvPr/>
      </p:nvGrpSpPr>
      <p:grpSpPr>
        <a:xfrm>
          <a:off x="0" y="0"/>
          <a:ext cx="0" cy="0"/>
          <a:chOff x="0" y="0"/>
          <a:chExt cx="0" cy="0"/>
        </a:xfrm>
      </p:grpSpPr>
      <p:sp>
        <p:nvSpPr>
          <p:cNvPr id="15" name="Slide Number Placeholder 6">
            <a:extLst>
              <a:ext uri="{FF2B5EF4-FFF2-40B4-BE49-F238E27FC236}">
                <a16:creationId xmlns:a16="http://schemas.microsoft.com/office/drawing/2014/main" id="{DEE6E102-2598-E729-BB22-D1C462459556}"/>
              </a:ext>
            </a:extLst>
          </p:cNvPr>
          <p:cNvSpPr>
            <a:spLocks noGrp="1"/>
          </p:cNvSpPr>
          <p:nvPr>
            <p:ph type="sldNum" sz="quarter" idx="4"/>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grpSp>
        <p:nvGrpSpPr>
          <p:cNvPr id="3" name="Group 2">
            <a:extLst>
              <a:ext uri="{FF2B5EF4-FFF2-40B4-BE49-F238E27FC236}">
                <a16:creationId xmlns:a16="http://schemas.microsoft.com/office/drawing/2014/main" id="{45AE5F90-BC9D-CE45-1EFD-D415F21C2471}"/>
              </a:ext>
            </a:extLst>
          </p:cNvPr>
          <p:cNvGrpSpPr/>
          <p:nvPr/>
        </p:nvGrpSpPr>
        <p:grpSpPr>
          <a:xfrm>
            <a:off x="306460" y="271999"/>
            <a:ext cx="7908899" cy="9743002"/>
            <a:chOff x="0" y="0"/>
            <a:chExt cx="812800" cy="1001291"/>
          </a:xfrm>
        </p:grpSpPr>
        <p:sp>
          <p:nvSpPr>
            <p:cNvPr id="17" name="Freeform 4">
              <a:extLst>
                <a:ext uri="{FF2B5EF4-FFF2-40B4-BE49-F238E27FC236}">
                  <a16:creationId xmlns:a16="http://schemas.microsoft.com/office/drawing/2014/main" id="{86DD3FF7-1629-3F3C-8B7A-C1557AF7BB55}"/>
                </a:ext>
              </a:extLst>
            </p:cNvPr>
            <p:cNvSpPr/>
            <p:nvPr/>
          </p:nvSpPr>
          <p:spPr>
            <a:xfrm>
              <a:off x="0" y="0"/>
              <a:ext cx="812800" cy="1001291"/>
            </a:xfrm>
            <a:custGeom>
              <a:avLst/>
              <a:gdLst/>
              <a:ahLst/>
              <a:cxnLst/>
              <a:rect l="l" t="t" r="r" b="b"/>
              <a:pathLst>
                <a:path w="812800" h="1001291">
                  <a:moveTo>
                    <a:pt x="0" y="0"/>
                  </a:moveTo>
                  <a:lnTo>
                    <a:pt x="812800" y="0"/>
                  </a:lnTo>
                  <a:lnTo>
                    <a:pt x="812800" y="1001291"/>
                  </a:lnTo>
                  <a:lnTo>
                    <a:pt x="0" y="1001291"/>
                  </a:lnTo>
                  <a:close/>
                </a:path>
              </a:pathLst>
            </a:custGeom>
            <a:blipFill>
              <a:blip r:embed="rId2"/>
              <a:stretch>
                <a:fillRect l="-42561" r="-4256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sp>
        <p:nvSpPr>
          <p:cNvPr id="16" name="AutoShape 8">
            <a:extLst>
              <a:ext uri="{FF2B5EF4-FFF2-40B4-BE49-F238E27FC236}">
                <a16:creationId xmlns:a16="http://schemas.microsoft.com/office/drawing/2014/main" id="{F6F2CFFF-C770-088E-5D06-E775D7B251DF}"/>
              </a:ext>
            </a:extLst>
          </p:cNvPr>
          <p:cNvSpPr/>
          <p:nvPr/>
        </p:nvSpPr>
        <p:spPr>
          <a:xfrm>
            <a:off x="9067800" y="5589599"/>
            <a:ext cx="8384423" cy="0"/>
          </a:xfrm>
          <a:prstGeom prst="line">
            <a:avLst/>
          </a:prstGeom>
          <a:ln w="139700" cap="flat">
            <a:solidFill>
              <a:srgbClr val="E3CCAE"/>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9" name="Title 15">
            <a:extLst>
              <a:ext uri="{FF2B5EF4-FFF2-40B4-BE49-F238E27FC236}">
                <a16:creationId xmlns:a16="http://schemas.microsoft.com/office/drawing/2014/main" id="{C989A41C-FFC4-4703-61C8-C9CC579BD80E}"/>
              </a:ext>
            </a:extLst>
          </p:cNvPr>
          <p:cNvSpPr>
            <a:spLocks noGrp="1"/>
          </p:cNvSpPr>
          <p:nvPr>
            <p:ph type="title"/>
          </p:nvPr>
        </p:nvSpPr>
        <p:spPr>
          <a:xfrm>
            <a:off x="9143999" y="3467101"/>
            <a:ext cx="8119863" cy="1904999"/>
          </a:xfrm>
        </p:spPr>
        <p:txBody>
          <a:bodyPr>
            <a:noAutofit/>
          </a:bodyPr>
          <a:lstStyle>
            <a:lvl1pPr algn="l">
              <a:defRPr sz="6500" b="1">
                <a:solidFill>
                  <a:schemeClr val="accent3">
                    <a:lumMod val="40000"/>
                    <a:lumOff val="60000"/>
                  </a:schemeClr>
                </a:solidFill>
                <a:latin typeface="Montserrat 1 Bold" panose="020B0604020202020204" charset="0"/>
              </a:defRPr>
            </a:lvl1pPr>
          </a:lstStyle>
          <a:p>
            <a:r>
              <a:rPr lang="en-GB"/>
              <a:t>Click to edit Master title style</a:t>
            </a:r>
            <a:endParaRPr lang="en-NL"/>
          </a:p>
        </p:txBody>
      </p:sp>
      <p:sp>
        <p:nvSpPr>
          <p:cNvPr id="20" name="Text Placeholder 18">
            <a:extLst>
              <a:ext uri="{FF2B5EF4-FFF2-40B4-BE49-F238E27FC236}">
                <a16:creationId xmlns:a16="http://schemas.microsoft.com/office/drawing/2014/main" id="{00190145-F3A5-414A-5060-B4D0C0B4A2F5}"/>
              </a:ext>
            </a:extLst>
          </p:cNvPr>
          <p:cNvSpPr>
            <a:spLocks noGrp="1"/>
          </p:cNvSpPr>
          <p:nvPr>
            <p:ph type="body" sz="quarter" idx="10"/>
          </p:nvPr>
        </p:nvSpPr>
        <p:spPr>
          <a:xfrm>
            <a:off x="9144000" y="5829301"/>
            <a:ext cx="8154538" cy="1752599"/>
          </a:xfrm>
        </p:spPr>
        <p:txBody>
          <a:bodyPr/>
          <a:lstStyle>
            <a:lvl1pPr marL="0" indent="0">
              <a:buNone/>
              <a:defRPr sz="5000">
                <a:solidFill>
                  <a:srgbClr val="F8F2EB"/>
                </a:solidFill>
                <a:latin typeface="Montserrat Medium" pitchFamily="2" charset="0"/>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233948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tx2"/>
        </a:solidFill>
        <a:effectLst/>
      </p:bgPr>
    </p:bg>
    <p:spTree>
      <p:nvGrpSpPr>
        <p:cNvPr id="1" name=""/>
        <p:cNvGrpSpPr/>
        <p:nvPr/>
      </p:nvGrpSpPr>
      <p:grpSpPr>
        <a:xfrm>
          <a:off x="0" y="0"/>
          <a:ext cx="0" cy="0"/>
          <a:chOff x="0" y="0"/>
          <a:chExt cx="0" cy="0"/>
        </a:xfrm>
      </p:grpSpPr>
      <p:sp>
        <p:nvSpPr>
          <p:cNvPr id="14" name="Slide Number Placeholder 6">
            <a:extLst>
              <a:ext uri="{FF2B5EF4-FFF2-40B4-BE49-F238E27FC236}">
                <a16:creationId xmlns:a16="http://schemas.microsoft.com/office/drawing/2014/main" id="{4AB2447A-FC6A-103A-EAC9-BC71C402A191}"/>
              </a:ext>
            </a:extLst>
          </p:cNvPr>
          <p:cNvSpPr>
            <a:spLocks noGrp="1"/>
          </p:cNvSpPr>
          <p:nvPr>
            <p:ph type="sldNum" sz="quarter" idx="4"/>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4" name="TextBox 3">
            <a:extLst>
              <a:ext uri="{FF2B5EF4-FFF2-40B4-BE49-F238E27FC236}">
                <a16:creationId xmlns:a16="http://schemas.microsoft.com/office/drawing/2014/main" id="{57B0BBBB-0A1B-E976-5DC2-FB4D6968367C}"/>
              </a:ext>
            </a:extLst>
          </p:cNvPr>
          <p:cNvSpPr txBox="1"/>
          <p:nvPr/>
        </p:nvSpPr>
        <p:spPr>
          <a:xfrm>
            <a:off x="4575412" y="4974187"/>
            <a:ext cx="9150824" cy="369332"/>
          </a:xfrm>
          <a:prstGeom prst="rect">
            <a:avLst/>
          </a:prstGeom>
          <a:noFill/>
        </p:spPr>
        <p:txBody>
          <a:bodyPr wrap="square">
            <a:spAutoFit/>
          </a:bodyPr>
          <a:lstStyle/>
          <a:p>
            <a:endParaRPr lang="en-NL"/>
          </a:p>
        </p:txBody>
      </p:sp>
    </p:spTree>
    <p:extLst>
      <p:ext uri="{BB962C8B-B14F-4D97-AF65-F5344CB8AC3E}">
        <p14:creationId xmlns:p14="http://schemas.microsoft.com/office/powerpoint/2010/main" val="3549787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ributors">
    <p:bg>
      <p:bgPr>
        <a:solidFill>
          <a:schemeClr val="tx2"/>
        </a:solidFill>
        <a:effectLst/>
      </p:bgPr>
    </p:bg>
    <p:spTree>
      <p:nvGrpSpPr>
        <p:cNvPr id="1" name=""/>
        <p:cNvGrpSpPr/>
        <p:nvPr/>
      </p:nvGrpSpPr>
      <p:grpSpPr>
        <a:xfrm>
          <a:off x="0" y="0"/>
          <a:ext cx="0" cy="0"/>
          <a:chOff x="0" y="0"/>
          <a:chExt cx="0" cy="0"/>
        </a:xfrm>
      </p:grpSpPr>
      <p:sp>
        <p:nvSpPr>
          <p:cNvPr id="7" name="AutoShape 3">
            <a:extLst>
              <a:ext uri="{FF2B5EF4-FFF2-40B4-BE49-F238E27FC236}">
                <a16:creationId xmlns:a16="http://schemas.microsoft.com/office/drawing/2014/main" id="{5C82173A-0BE5-7655-7ED0-E2C4BBEFD795}"/>
              </a:ext>
            </a:extLst>
          </p:cNvPr>
          <p:cNvSpPr/>
          <p:nvPr/>
        </p:nvSpPr>
        <p:spPr>
          <a:xfrm flipV="1">
            <a:off x="1269062" y="2846010"/>
            <a:ext cx="3531538" cy="16694"/>
          </a:xfrm>
          <a:prstGeom prst="line">
            <a:avLst/>
          </a:prstGeom>
          <a:ln w="114300" cap="flat">
            <a:solidFill>
              <a:srgbClr val="E3CCAE"/>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31" name="Title 17">
            <a:extLst>
              <a:ext uri="{FF2B5EF4-FFF2-40B4-BE49-F238E27FC236}">
                <a16:creationId xmlns:a16="http://schemas.microsoft.com/office/drawing/2014/main" id="{CE85C1B1-4100-E565-25A0-84E94B5DC9A2}"/>
              </a:ext>
            </a:extLst>
          </p:cNvPr>
          <p:cNvSpPr>
            <a:spLocks noGrp="1"/>
          </p:cNvSpPr>
          <p:nvPr>
            <p:ph type="title"/>
          </p:nvPr>
        </p:nvSpPr>
        <p:spPr>
          <a:xfrm>
            <a:off x="1269513" y="1342249"/>
            <a:ext cx="15485836" cy="1143000"/>
          </a:xfrm>
        </p:spPr>
        <p:txBody>
          <a:bodyPr>
            <a:noAutofit/>
          </a:bodyPr>
          <a:lstStyle>
            <a:lvl1pPr algn="l">
              <a:defRPr sz="6500" b="1">
                <a:solidFill>
                  <a:schemeClr val="accent3">
                    <a:lumMod val="40000"/>
                    <a:lumOff val="60000"/>
                  </a:schemeClr>
                </a:solidFill>
                <a:latin typeface="Montserrat 1 Bold" panose="020B0604020202020204" charset="0"/>
              </a:defRPr>
            </a:lvl1pPr>
          </a:lstStyle>
          <a:p>
            <a:r>
              <a:rPr lang="en-GB"/>
              <a:t>Click to edit Master title style</a:t>
            </a:r>
            <a:endParaRPr lang="en-NL"/>
          </a:p>
        </p:txBody>
      </p:sp>
      <p:sp>
        <p:nvSpPr>
          <p:cNvPr id="32" name="Content Placeholder 38">
            <a:extLst>
              <a:ext uri="{FF2B5EF4-FFF2-40B4-BE49-F238E27FC236}">
                <a16:creationId xmlns:a16="http://schemas.microsoft.com/office/drawing/2014/main" id="{C94AD97C-6618-39ED-A142-6673646CAD45}"/>
              </a:ext>
            </a:extLst>
          </p:cNvPr>
          <p:cNvSpPr>
            <a:spLocks noGrp="1"/>
          </p:cNvSpPr>
          <p:nvPr>
            <p:ph sz="quarter" idx="12"/>
          </p:nvPr>
        </p:nvSpPr>
        <p:spPr>
          <a:xfrm>
            <a:off x="1324105" y="6689849"/>
            <a:ext cx="2644232" cy="762000"/>
          </a:xfrm>
        </p:spPr>
        <p:txBody>
          <a:bodyPr/>
          <a:lstStyle>
            <a:lvl1pPr marL="0" indent="0" algn="ctr">
              <a:buNone/>
              <a:defRPr sz="2500">
                <a:solidFill>
                  <a:srgbClr val="F8F2EB"/>
                </a:solidFill>
                <a:latin typeface="Montserrat Medium" pitchFamily="2" charset="0"/>
              </a:defRPr>
            </a:lvl1pPr>
          </a:lstStyle>
          <a:p>
            <a:pPr lvl="0"/>
            <a:r>
              <a:rPr lang="en-GB"/>
              <a:t>Click to edit Master text styles</a:t>
            </a:r>
          </a:p>
        </p:txBody>
      </p:sp>
      <p:sp>
        <p:nvSpPr>
          <p:cNvPr id="33" name="Content Placeholder 38">
            <a:extLst>
              <a:ext uri="{FF2B5EF4-FFF2-40B4-BE49-F238E27FC236}">
                <a16:creationId xmlns:a16="http://schemas.microsoft.com/office/drawing/2014/main" id="{1F8CFE86-F4BC-1595-7E56-AB338046ACC5}"/>
              </a:ext>
            </a:extLst>
          </p:cNvPr>
          <p:cNvSpPr>
            <a:spLocks noGrp="1"/>
          </p:cNvSpPr>
          <p:nvPr>
            <p:ph sz="quarter" idx="13"/>
          </p:nvPr>
        </p:nvSpPr>
        <p:spPr>
          <a:xfrm>
            <a:off x="5531102" y="6715025"/>
            <a:ext cx="2644232" cy="762000"/>
          </a:xfrm>
        </p:spPr>
        <p:txBody>
          <a:bodyPr/>
          <a:lstStyle>
            <a:lvl1pPr marL="0" indent="0" algn="ctr">
              <a:buNone/>
              <a:defRPr sz="2500">
                <a:solidFill>
                  <a:srgbClr val="F8F2EB"/>
                </a:solidFill>
                <a:latin typeface="Montserrat Medium" pitchFamily="2" charset="0"/>
              </a:defRPr>
            </a:lvl1pPr>
          </a:lstStyle>
          <a:p>
            <a:pPr lvl="0"/>
            <a:r>
              <a:rPr lang="en-GB"/>
              <a:t>Click to edit Master text styles</a:t>
            </a:r>
          </a:p>
        </p:txBody>
      </p:sp>
      <p:sp>
        <p:nvSpPr>
          <p:cNvPr id="34" name="Content Placeholder 38">
            <a:extLst>
              <a:ext uri="{FF2B5EF4-FFF2-40B4-BE49-F238E27FC236}">
                <a16:creationId xmlns:a16="http://schemas.microsoft.com/office/drawing/2014/main" id="{9B3B201B-210A-FB5B-55F3-60F3DFC1952E}"/>
              </a:ext>
            </a:extLst>
          </p:cNvPr>
          <p:cNvSpPr>
            <a:spLocks noGrp="1"/>
          </p:cNvSpPr>
          <p:nvPr>
            <p:ph sz="quarter" idx="14"/>
          </p:nvPr>
        </p:nvSpPr>
        <p:spPr>
          <a:xfrm>
            <a:off x="9756235" y="6689849"/>
            <a:ext cx="2644232" cy="762000"/>
          </a:xfrm>
        </p:spPr>
        <p:txBody>
          <a:bodyPr/>
          <a:lstStyle>
            <a:lvl1pPr marL="0" indent="0" algn="ctr">
              <a:buNone/>
              <a:defRPr sz="2500">
                <a:solidFill>
                  <a:srgbClr val="F8F2EB"/>
                </a:solidFill>
                <a:latin typeface="Montserrat Medium" pitchFamily="2" charset="0"/>
              </a:defRPr>
            </a:lvl1pPr>
          </a:lstStyle>
          <a:p>
            <a:pPr lvl="0"/>
            <a:r>
              <a:rPr lang="en-GB"/>
              <a:t>Click to edit Master text styles</a:t>
            </a:r>
          </a:p>
        </p:txBody>
      </p:sp>
      <p:sp>
        <p:nvSpPr>
          <p:cNvPr id="35" name="Content Placeholder 38">
            <a:extLst>
              <a:ext uri="{FF2B5EF4-FFF2-40B4-BE49-F238E27FC236}">
                <a16:creationId xmlns:a16="http://schemas.microsoft.com/office/drawing/2014/main" id="{AC99556C-75C2-0CE6-80CF-A76FE637B0CA}"/>
              </a:ext>
            </a:extLst>
          </p:cNvPr>
          <p:cNvSpPr>
            <a:spLocks noGrp="1"/>
          </p:cNvSpPr>
          <p:nvPr>
            <p:ph sz="quarter" idx="15"/>
          </p:nvPr>
        </p:nvSpPr>
        <p:spPr>
          <a:xfrm>
            <a:off x="14138428" y="6715025"/>
            <a:ext cx="2644232" cy="762000"/>
          </a:xfrm>
        </p:spPr>
        <p:txBody>
          <a:bodyPr/>
          <a:lstStyle>
            <a:lvl1pPr marL="0" indent="0" algn="ctr">
              <a:buNone/>
              <a:defRPr sz="2500">
                <a:solidFill>
                  <a:srgbClr val="F8F2EB"/>
                </a:solidFill>
                <a:latin typeface="Montserrat Medium" pitchFamily="2" charset="0"/>
              </a:defRPr>
            </a:lvl1pPr>
          </a:lstStyle>
          <a:p>
            <a:pPr lvl="0"/>
            <a:r>
              <a:rPr lang="en-GB"/>
              <a:t>Click to edit Master text styles</a:t>
            </a:r>
          </a:p>
        </p:txBody>
      </p:sp>
      <p:sp>
        <p:nvSpPr>
          <p:cNvPr id="36" name="Picture Placeholder 43">
            <a:extLst>
              <a:ext uri="{FF2B5EF4-FFF2-40B4-BE49-F238E27FC236}">
                <a16:creationId xmlns:a16="http://schemas.microsoft.com/office/drawing/2014/main" id="{3061E121-AA80-9BF0-6E68-E3C8D6158DF2}"/>
              </a:ext>
            </a:extLst>
          </p:cNvPr>
          <p:cNvSpPr>
            <a:spLocks noGrp="1"/>
          </p:cNvSpPr>
          <p:nvPr>
            <p:ph type="pic" sz="quarter" idx="16"/>
          </p:nvPr>
        </p:nvSpPr>
        <p:spPr>
          <a:xfrm>
            <a:off x="1239714" y="3827321"/>
            <a:ext cx="2644231" cy="2632358"/>
          </a:xfrm>
          <a:prstGeom prst="ellipse">
            <a:avLst/>
          </a:prstGeom>
        </p:spPr>
        <p:txBody>
          <a:bodyPr/>
          <a:lstStyle>
            <a:lvl1pPr>
              <a:defRPr>
                <a:solidFill>
                  <a:srgbClr val="F8F2EB"/>
                </a:solidFill>
              </a:defRPr>
            </a:lvl1pPr>
          </a:lstStyle>
          <a:p>
            <a:endParaRPr lang="en-NL"/>
          </a:p>
        </p:txBody>
      </p:sp>
      <p:sp>
        <p:nvSpPr>
          <p:cNvPr id="37" name="Picture Placeholder 43">
            <a:extLst>
              <a:ext uri="{FF2B5EF4-FFF2-40B4-BE49-F238E27FC236}">
                <a16:creationId xmlns:a16="http://schemas.microsoft.com/office/drawing/2014/main" id="{644FAC71-9776-EF67-B0B1-8D300B1A5051}"/>
              </a:ext>
            </a:extLst>
          </p:cNvPr>
          <p:cNvSpPr>
            <a:spLocks noGrp="1"/>
          </p:cNvSpPr>
          <p:nvPr>
            <p:ph type="pic" sz="quarter" idx="17"/>
          </p:nvPr>
        </p:nvSpPr>
        <p:spPr>
          <a:xfrm>
            <a:off x="5447771" y="3810830"/>
            <a:ext cx="2644231" cy="2632358"/>
          </a:xfrm>
          <a:prstGeom prst="ellipse">
            <a:avLst/>
          </a:prstGeom>
        </p:spPr>
        <p:txBody>
          <a:bodyPr/>
          <a:lstStyle>
            <a:lvl1pPr>
              <a:defRPr>
                <a:solidFill>
                  <a:srgbClr val="F8F2EB"/>
                </a:solidFill>
              </a:defRPr>
            </a:lvl1pPr>
          </a:lstStyle>
          <a:p>
            <a:endParaRPr lang="en-NL"/>
          </a:p>
        </p:txBody>
      </p:sp>
      <p:sp>
        <p:nvSpPr>
          <p:cNvPr id="38" name="Picture Placeholder 43">
            <a:extLst>
              <a:ext uri="{FF2B5EF4-FFF2-40B4-BE49-F238E27FC236}">
                <a16:creationId xmlns:a16="http://schemas.microsoft.com/office/drawing/2014/main" id="{C9ABD7C1-A3CC-7E45-6474-20FC7F39485F}"/>
              </a:ext>
            </a:extLst>
          </p:cNvPr>
          <p:cNvSpPr>
            <a:spLocks noGrp="1"/>
          </p:cNvSpPr>
          <p:nvPr>
            <p:ph type="pic" sz="quarter" idx="18"/>
          </p:nvPr>
        </p:nvSpPr>
        <p:spPr>
          <a:xfrm>
            <a:off x="9756235" y="3827321"/>
            <a:ext cx="2644231" cy="2632358"/>
          </a:xfrm>
          <a:prstGeom prst="ellipse">
            <a:avLst/>
          </a:prstGeom>
        </p:spPr>
        <p:txBody>
          <a:bodyPr/>
          <a:lstStyle>
            <a:lvl1pPr>
              <a:defRPr>
                <a:solidFill>
                  <a:srgbClr val="F8F2EB"/>
                </a:solidFill>
              </a:defRPr>
            </a:lvl1pPr>
          </a:lstStyle>
          <a:p>
            <a:endParaRPr lang="en-NL"/>
          </a:p>
        </p:txBody>
      </p:sp>
      <p:sp>
        <p:nvSpPr>
          <p:cNvPr id="39" name="Picture Placeholder 43">
            <a:extLst>
              <a:ext uri="{FF2B5EF4-FFF2-40B4-BE49-F238E27FC236}">
                <a16:creationId xmlns:a16="http://schemas.microsoft.com/office/drawing/2014/main" id="{A78D8E95-F23F-C76F-F264-D3F2BA61DCFB}"/>
              </a:ext>
            </a:extLst>
          </p:cNvPr>
          <p:cNvSpPr>
            <a:spLocks noGrp="1"/>
          </p:cNvSpPr>
          <p:nvPr>
            <p:ph type="pic" sz="quarter" idx="19"/>
          </p:nvPr>
        </p:nvSpPr>
        <p:spPr>
          <a:xfrm>
            <a:off x="14138429" y="3804575"/>
            <a:ext cx="2644231" cy="2632358"/>
          </a:xfrm>
          <a:prstGeom prst="ellipse">
            <a:avLst/>
          </a:prstGeom>
        </p:spPr>
        <p:txBody>
          <a:bodyPr/>
          <a:lstStyle>
            <a:lvl1pPr>
              <a:defRPr>
                <a:solidFill>
                  <a:srgbClr val="F8F2EB"/>
                </a:solidFill>
              </a:defRPr>
            </a:lvl1pPr>
          </a:lstStyle>
          <a:p>
            <a:endParaRPr lang="en-NL"/>
          </a:p>
        </p:txBody>
      </p:sp>
    </p:spTree>
    <p:extLst>
      <p:ext uri="{BB962C8B-B14F-4D97-AF65-F5344CB8AC3E}">
        <p14:creationId xmlns:p14="http://schemas.microsoft.com/office/powerpoint/2010/main" val="3977706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8" name="AutoShape 8">
            <a:extLst>
              <a:ext uri="{FF2B5EF4-FFF2-40B4-BE49-F238E27FC236}">
                <a16:creationId xmlns:a16="http://schemas.microsoft.com/office/drawing/2014/main" id="{D9798AE8-9C52-5C1E-1093-AF22866146BD}"/>
              </a:ext>
            </a:extLst>
          </p:cNvPr>
          <p:cNvSpPr/>
          <p:nvPr/>
        </p:nvSpPr>
        <p:spPr>
          <a:xfrm>
            <a:off x="9067800" y="5119699"/>
            <a:ext cx="8384423" cy="0"/>
          </a:xfrm>
          <a:prstGeom prst="line">
            <a:avLst/>
          </a:prstGeom>
          <a:ln w="139700" cap="flat">
            <a:solidFill>
              <a:srgbClr val="E3CCAE"/>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9" name="Title 15">
            <a:extLst>
              <a:ext uri="{FF2B5EF4-FFF2-40B4-BE49-F238E27FC236}">
                <a16:creationId xmlns:a16="http://schemas.microsoft.com/office/drawing/2014/main" id="{926510CA-8CEA-39DE-CAF3-56EFC664E646}"/>
              </a:ext>
            </a:extLst>
          </p:cNvPr>
          <p:cNvSpPr>
            <a:spLocks noGrp="1"/>
          </p:cNvSpPr>
          <p:nvPr>
            <p:ph type="title" hasCustomPrompt="1"/>
          </p:nvPr>
        </p:nvSpPr>
        <p:spPr>
          <a:xfrm>
            <a:off x="9090355" y="3441701"/>
            <a:ext cx="8119863" cy="1435099"/>
          </a:xfrm>
        </p:spPr>
        <p:txBody>
          <a:bodyPr anchor="b">
            <a:noAutofit/>
          </a:bodyPr>
          <a:lstStyle>
            <a:lvl1pPr algn="l">
              <a:defRPr sz="6500" b="1">
                <a:solidFill>
                  <a:schemeClr val="accent3">
                    <a:lumMod val="40000"/>
                    <a:lumOff val="60000"/>
                  </a:schemeClr>
                </a:solidFill>
                <a:latin typeface="Montserrat 1 Bold" panose="020B0604020202020204" charset="0"/>
              </a:defRPr>
            </a:lvl1pPr>
          </a:lstStyle>
          <a:p>
            <a:r>
              <a:rPr lang="en-GB"/>
              <a:t>Thank You!</a:t>
            </a:r>
            <a:endParaRPr lang="en-NL"/>
          </a:p>
        </p:txBody>
      </p:sp>
      <p:pic>
        <p:nvPicPr>
          <p:cNvPr id="12" name="Graphic 11" descr="Internet with solid fill">
            <a:extLst>
              <a:ext uri="{FF2B5EF4-FFF2-40B4-BE49-F238E27FC236}">
                <a16:creationId xmlns:a16="http://schemas.microsoft.com/office/drawing/2014/main" id="{FE9458C6-0301-A790-B943-7754B2C300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69252" y="6516699"/>
            <a:ext cx="914400" cy="914400"/>
          </a:xfrm>
          <a:prstGeom prst="rect">
            <a:avLst/>
          </a:prstGeom>
        </p:spPr>
      </p:pic>
      <p:pic>
        <p:nvPicPr>
          <p:cNvPr id="14" name="Graphic 13" descr="Envelope with solid fill">
            <a:extLst>
              <a:ext uri="{FF2B5EF4-FFF2-40B4-BE49-F238E27FC236}">
                <a16:creationId xmlns:a16="http://schemas.microsoft.com/office/drawing/2014/main" id="{251352BA-1AAF-822F-65C1-BD95F972FA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31243" y="5397679"/>
            <a:ext cx="790419" cy="790419"/>
          </a:xfrm>
          <a:prstGeom prst="rect">
            <a:avLst/>
          </a:prstGeom>
        </p:spPr>
      </p:pic>
      <p:pic>
        <p:nvPicPr>
          <p:cNvPr id="16" name="Picture 15" descr="Business handshake">
            <a:extLst>
              <a:ext uri="{FF2B5EF4-FFF2-40B4-BE49-F238E27FC236}">
                <a16:creationId xmlns:a16="http://schemas.microsoft.com/office/drawing/2014/main" id="{C85F1A7A-FF83-AE4E-B47F-C44F04E85B34}"/>
              </a:ext>
            </a:extLst>
          </p:cNvPr>
          <p:cNvPicPr>
            <a:picLocks noChangeAspect="1"/>
          </p:cNvPicPr>
          <p:nvPr/>
        </p:nvPicPr>
        <p:blipFill>
          <a:blip r:embed="rId6">
            <a:extLst>
              <a:ext uri="{28A0092B-C50C-407E-A947-70E740481C1C}">
                <a14:useLocalDpi xmlns:a14="http://schemas.microsoft.com/office/drawing/2010/main" val="0"/>
              </a:ext>
            </a:extLst>
          </a:blip>
          <a:srcRect l="17251" t="3828" r="29938"/>
          <a:stretch/>
        </p:blipFill>
        <p:spPr>
          <a:xfrm>
            <a:off x="318382" y="301625"/>
            <a:ext cx="7978330" cy="9683749"/>
          </a:xfrm>
          <a:prstGeom prst="rect">
            <a:avLst/>
          </a:prstGeom>
        </p:spPr>
      </p:pic>
      <p:sp>
        <p:nvSpPr>
          <p:cNvPr id="17" name="TextBox 16">
            <a:extLst>
              <a:ext uri="{FF2B5EF4-FFF2-40B4-BE49-F238E27FC236}">
                <a16:creationId xmlns:a16="http://schemas.microsoft.com/office/drawing/2014/main" id="{405667F0-7545-0153-828C-6937D22EB42C}"/>
              </a:ext>
            </a:extLst>
          </p:cNvPr>
          <p:cNvSpPr txBox="1"/>
          <p:nvPr/>
        </p:nvSpPr>
        <p:spPr>
          <a:xfrm>
            <a:off x="9991289" y="5397679"/>
            <a:ext cx="7460934" cy="2122299"/>
          </a:xfrm>
          <a:prstGeom prst="rect">
            <a:avLst/>
          </a:prstGeom>
          <a:noFill/>
        </p:spPr>
        <p:txBody>
          <a:bodyPr wrap="square" rtlCol="0">
            <a:spAutoFit/>
          </a:bodyPr>
          <a:lstStyle/>
          <a:p>
            <a:endParaRPr lang="en-NL"/>
          </a:p>
        </p:txBody>
      </p:sp>
      <p:sp>
        <p:nvSpPr>
          <p:cNvPr id="23" name="TextBox 22">
            <a:extLst>
              <a:ext uri="{FF2B5EF4-FFF2-40B4-BE49-F238E27FC236}">
                <a16:creationId xmlns:a16="http://schemas.microsoft.com/office/drawing/2014/main" id="{8D9AAA5A-3378-C868-1F9C-EAF29FB8FFA8}"/>
              </a:ext>
            </a:extLst>
          </p:cNvPr>
          <p:cNvSpPr txBox="1"/>
          <p:nvPr/>
        </p:nvSpPr>
        <p:spPr>
          <a:xfrm>
            <a:off x="9991289" y="5524679"/>
            <a:ext cx="7330919" cy="1754326"/>
          </a:xfrm>
          <a:prstGeom prst="rect">
            <a:avLst/>
          </a:prstGeom>
          <a:noFill/>
        </p:spPr>
        <p:txBody>
          <a:bodyPr wrap="square" rtlCol="0">
            <a:spAutoFit/>
          </a:bodyPr>
          <a:lstStyle/>
          <a:p>
            <a:r>
              <a:rPr lang="en-GB" sz="3600">
                <a:solidFill>
                  <a:schemeClr val="bg1"/>
                </a:solidFill>
                <a:latin typeface="Montserrat Medium" pitchFamily="2" charset="0"/>
              </a:rPr>
              <a:t>info@MedEnvoyGlobal.com</a:t>
            </a:r>
          </a:p>
          <a:p>
            <a:endParaRPr lang="en-GB" sz="3600">
              <a:solidFill>
                <a:schemeClr val="bg1"/>
              </a:solidFill>
              <a:latin typeface="Montserrat Medium" pitchFamily="2" charset="0"/>
            </a:endParaRPr>
          </a:p>
          <a:p>
            <a:r>
              <a:rPr lang="en-GB" sz="3600">
                <a:solidFill>
                  <a:schemeClr val="bg1"/>
                </a:solidFill>
                <a:latin typeface="Montserrat Medium" pitchFamily="2" charset="0"/>
              </a:rPr>
              <a:t>www.MedEnvoyGlobal.com</a:t>
            </a:r>
          </a:p>
        </p:txBody>
      </p:sp>
    </p:spTree>
    <p:extLst>
      <p:ext uri="{BB962C8B-B14F-4D97-AF65-F5344CB8AC3E}">
        <p14:creationId xmlns:p14="http://schemas.microsoft.com/office/powerpoint/2010/main" val="3355300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amp; questions">
    <p:spTree>
      <p:nvGrpSpPr>
        <p:cNvPr id="1" name=""/>
        <p:cNvGrpSpPr/>
        <p:nvPr/>
      </p:nvGrpSpPr>
      <p:grpSpPr>
        <a:xfrm>
          <a:off x="0" y="0"/>
          <a:ext cx="0" cy="0"/>
          <a:chOff x="0" y="0"/>
          <a:chExt cx="0" cy="0"/>
        </a:xfrm>
      </p:grpSpPr>
      <p:sp>
        <p:nvSpPr>
          <p:cNvPr id="6" name="AutoShape 8">
            <a:extLst>
              <a:ext uri="{FF2B5EF4-FFF2-40B4-BE49-F238E27FC236}">
                <a16:creationId xmlns:a16="http://schemas.microsoft.com/office/drawing/2014/main" id="{C0A6FC4C-6911-C68D-D97F-7A10FAC5588C}"/>
              </a:ext>
            </a:extLst>
          </p:cNvPr>
          <p:cNvSpPr/>
          <p:nvPr userDrawn="1"/>
        </p:nvSpPr>
        <p:spPr>
          <a:xfrm>
            <a:off x="9146381" y="4751197"/>
            <a:ext cx="8384423" cy="0"/>
          </a:xfrm>
          <a:prstGeom prst="line">
            <a:avLst/>
          </a:prstGeom>
          <a:ln w="139700" cap="flat">
            <a:solidFill>
              <a:schemeClr val="accent1"/>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7" name="Title 15">
            <a:extLst>
              <a:ext uri="{FF2B5EF4-FFF2-40B4-BE49-F238E27FC236}">
                <a16:creationId xmlns:a16="http://schemas.microsoft.com/office/drawing/2014/main" id="{88351AB4-92BD-A2B6-C9CC-B56DAE98E7F5}"/>
              </a:ext>
            </a:extLst>
          </p:cNvPr>
          <p:cNvSpPr>
            <a:spLocks noGrp="1"/>
          </p:cNvSpPr>
          <p:nvPr>
            <p:ph type="title" hasCustomPrompt="1"/>
          </p:nvPr>
        </p:nvSpPr>
        <p:spPr>
          <a:xfrm>
            <a:off x="9034815" y="2948484"/>
            <a:ext cx="8119863" cy="1904999"/>
          </a:xfrm>
        </p:spPr>
        <p:txBody>
          <a:bodyPr>
            <a:noAutofit/>
          </a:bodyPr>
          <a:lstStyle>
            <a:lvl1pPr algn="l">
              <a:defRPr sz="6500" b="1">
                <a:solidFill>
                  <a:schemeClr val="accent1"/>
                </a:solidFill>
                <a:latin typeface="Montserrat 1 Bold" panose="020B0604020202020204" charset="0"/>
              </a:defRPr>
            </a:lvl1pPr>
          </a:lstStyle>
          <a:p>
            <a:r>
              <a:rPr lang="en-GB"/>
              <a:t>Thank You!</a:t>
            </a:r>
            <a:endParaRPr lang="en-NL"/>
          </a:p>
        </p:txBody>
      </p:sp>
      <p:sp>
        <p:nvSpPr>
          <p:cNvPr id="8" name="Text Placeholder 18">
            <a:extLst>
              <a:ext uri="{FF2B5EF4-FFF2-40B4-BE49-F238E27FC236}">
                <a16:creationId xmlns:a16="http://schemas.microsoft.com/office/drawing/2014/main" id="{4994A72F-F553-B09B-739F-ED32C88FFF67}"/>
              </a:ext>
            </a:extLst>
          </p:cNvPr>
          <p:cNvSpPr>
            <a:spLocks noGrp="1"/>
          </p:cNvSpPr>
          <p:nvPr>
            <p:ph type="body" sz="quarter" idx="10" hasCustomPrompt="1"/>
          </p:nvPr>
        </p:nvSpPr>
        <p:spPr>
          <a:xfrm>
            <a:off x="9034816" y="5016119"/>
            <a:ext cx="8154538" cy="1098074"/>
          </a:xfrm>
        </p:spPr>
        <p:txBody>
          <a:bodyPr/>
          <a:lstStyle>
            <a:lvl1pPr marL="0" indent="0">
              <a:buNone/>
              <a:defRPr sz="5000">
                <a:solidFill>
                  <a:schemeClr val="accent3">
                    <a:lumMod val="20000"/>
                    <a:lumOff val="80000"/>
                  </a:schemeClr>
                </a:solidFill>
                <a:latin typeface="Montserrat 1 Semi-Bold" panose="020B0604020202020204" charset="0"/>
              </a:defRPr>
            </a:lvl1pPr>
            <a:lvl2pPr marL="457200" indent="0">
              <a:buNone/>
              <a:defRPr/>
            </a:lvl2pPr>
          </a:lstStyle>
          <a:p>
            <a:pPr lvl="0"/>
            <a:r>
              <a:rPr lang="en-GB"/>
              <a:t>Questions?</a:t>
            </a:r>
          </a:p>
        </p:txBody>
      </p:sp>
      <p:pic>
        <p:nvPicPr>
          <p:cNvPr id="9" name="Graphic 8" descr="Internet with solid fill">
            <a:extLst>
              <a:ext uri="{FF2B5EF4-FFF2-40B4-BE49-F238E27FC236}">
                <a16:creationId xmlns:a16="http://schemas.microsoft.com/office/drawing/2014/main" id="{F9850E47-4DF6-53BB-E942-A02DB44561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34815" y="7498134"/>
            <a:ext cx="914400" cy="914400"/>
          </a:xfrm>
          <a:prstGeom prst="rect">
            <a:avLst/>
          </a:prstGeom>
        </p:spPr>
      </p:pic>
      <p:pic>
        <p:nvPicPr>
          <p:cNvPr id="10" name="Graphic 9" descr="Envelope with solid fill">
            <a:extLst>
              <a:ext uri="{FF2B5EF4-FFF2-40B4-BE49-F238E27FC236}">
                <a16:creationId xmlns:a16="http://schemas.microsoft.com/office/drawing/2014/main" id="{C1AFBE16-1263-F4C5-9841-A354F1A2E59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96806" y="6447354"/>
            <a:ext cx="790419" cy="790419"/>
          </a:xfrm>
          <a:prstGeom prst="rect">
            <a:avLst/>
          </a:prstGeom>
        </p:spPr>
      </p:pic>
      <p:sp>
        <p:nvSpPr>
          <p:cNvPr id="11" name="TextBox 10">
            <a:extLst>
              <a:ext uri="{FF2B5EF4-FFF2-40B4-BE49-F238E27FC236}">
                <a16:creationId xmlns:a16="http://schemas.microsoft.com/office/drawing/2014/main" id="{FC3BF072-AE64-D0E2-EBA9-FCCAC4CF1F78}"/>
              </a:ext>
            </a:extLst>
          </p:cNvPr>
          <p:cNvSpPr txBox="1"/>
          <p:nvPr userDrawn="1"/>
        </p:nvSpPr>
        <p:spPr>
          <a:xfrm>
            <a:off x="10056852" y="6506114"/>
            <a:ext cx="7330919" cy="1754326"/>
          </a:xfrm>
          <a:prstGeom prst="rect">
            <a:avLst/>
          </a:prstGeom>
          <a:noFill/>
        </p:spPr>
        <p:txBody>
          <a:bodyPr wrap="square" rtlCol="0">
            <a:spAutoFit/>
          </a:bodyPr>
          <a:lstStyle/>
          <a:p>
            <a:r>
              <a:rPr lang="en-GB" sz="3600">
                <a:solidFill>
                  <a:schemeClr val="bg2"/>
                </a:solidFill>
                <a:latin typeface="Montserrat Medium" pitchFamily="2" charset="0"/>
              </a:rPr>
              <a:t>info@MedEnvoyGlobal.com</a:t>
            </a:r>
          </a:p>
          <a:p>
            <a:endParaRPr lang="en-GB" sz="3600">
              <a:solidFill>
                <a:schemeClr val="bg2"/>
              </a:solidFill>
              <a:latin typeface="Montserrat Medium" pitchFamily="2" charset="0"/>
            </a:endParaRPr>
          </a:p>
          <a:p>
            <a:r>
              <a:rPr lang="en-GB" sz="3600">
                <a:solidFill>
                  <a:schemeClr val="bg2"/>
                </a:solidFill>
                <a:latin typeface="Montserrat Medium" pitchFamily="2" charset="0"/>
              </a:rPr>
              <a:t>www.MedEnvoyGlobal.com</a:t>
            </a:r>
          </a:p>
        </p:txBody>
      </p:sp>
      <p:pic>
        <p:nvPicPr>
          <p:cNvPr id="12" name="Picture 11" descr="A group of men in a room&#10;&#10;AI-generated content may be incorrect.">
            <a:extLst>
              <a:ext uri="{FF2B5EF4-FFF2-40B4-BE49-F238E27FC236}">
                <a16:creationId xmlns:a16="http://schemas.microsoft.com/office/drawing/2014/main" id="{7D708E02-2F3F-3358-2F16-75B1ADD82A5C}"/>
              </a:ext>
            </a:extLst>
          </p:cNvPr>
          <p:cNvPicPr>
            <a:picLocks noChangeAspect="1"/>
          </p:cNvPicPr>
          <p:nvPr userDrawn="1"/>
        </p:nvPicPr>
        <p:blipFill>
          <a:blip r:embed="rId6">
            <a:extLst>
              <a:ext uri="{28A0092B-C50C-407E-A947-70E740481C1C}">
                <a14:useLocalDpi xmlns:a14="http://schemas.microsoft.com/office/drawing/2010/main" val="0"/>
              </a:ext>
            </a:extLst>
          </a:blip>
          <a:srcRect l="15728" r="29048"/>
          <a:stretch/>
        </p:blipFill>
        <p:spPr>
          <a:xfrm>
            <a:off x="177421" y="165092"/>
            <a:ext cx="8243248" cy="9957529"/>
          </a:xfrm>
          <a:prstGeom prst="rect">
            <a:avLst/>
          </a:prstGeom>
        </p:spPr>
      </p:pic>
    </p:spTree>
    <p:extLst>
      <p:ext uri="{BB962C8B-B14F-4D97-AF65-F5344CB8AC3E}">
        <p14:creationId xmlns:p14="http://schemas.microsoft.com/office/powerpoint/2010/main" val="3303338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roducing Peopl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39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able 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5476C8-4C46-1E9D-D4D7-193DDFE3998F}"/>
              </a:ext>
            </a:extLst>
          </p:cNvPr>
          <p:cNvSpPr>
            <a:spLocks noGrp="1"/>
          </p:cNvSpPr>
          <p:nvPr>
            <p:ph type="sldNum" sz="quarter" idx="11"/>
          </p:nvPr>
        </p:nvSpPr>
        <p:spPr/>
        <p:txBody>
          <a:bodyPr/>
          <a:lstStyle/>
          <a:p>
            <a:fld id="{B6F15528-21DE-4FAA-801E-634DDDAF4B2B}" type="slidenum">
              <a:rPr lang="en-US" smtClean="0"/>
              <a:pPr/>
              <a:t>‹#›</a:t>
            </a:fld>
            <a:endParaRPr lang="en-US"/>
          </a:p>
        </p:txBody>
      </p:sp>
      <p:graphicFrame>
        <p:nvGraphicFramePr>
          <p:cNvPr id="10" name="Table 9">
            <a:extLst>
              <a:ext uri="{FF2B5EF4-FFF2-40B4-BE49-F238E27FC236}">
                <a16:creationId xmlns:a16="http://schemas.microsoft.com/office/drawing/2014/main" id="{C2E6AC2E-EBD8-AFC4-AF6E-7ED872E78B25}"/>
              </a:ext>
            </a:extLst>
          </p:cNvPr>
          <p:cNvGraphicFramePr>
            <a:graphicFrameLocks noGrp="1"/>
          </p:cNvGraphicFramePr>
          <p:nvPr>
            <p:extLst>
              <p:ext uri="{D42A27DB-BD31-4B8C-83A1-F6EECF244321}">
                <p14:modId xmlns:p14="http://schemas.microsoft.com/office/powerpoint/2010/main" val="1711381099"/>
              </p:ext>
            </p:extLst>
          </p:nvPr>
        </p:nvGraphicFramePr>
        <p:xfrm>
          <a:off x="1349814" y="3304084"/>
          <a:ext cx="15422144" cy="5935450"/>
        </p:xfrm>
        <a:graphic>
          <a:graphicData uri="http://schemas.openxmlformats.org/drawingml/2006/table">
            <a:tbl>
              <a:tblPr firstRow="1" bandRow="1">
                <a:tableStyleId>{5A111915-BE36-4E01-A7E5-04B1672EAD32}</a:tableStyleId>
              </a:tblPr>
              <a:tblGrid>
                <a:gridCol w="3855536">
                  <a:extLst>
                    <a:ext uri="{9D8B030D-6E8A-4147-A177-3AD203B41FA5}">
                      <a16:colId xmlns:a16="http://schemas.microsoft.com/office/drawing/2014/main" val="3717187317"/>
                    </a:ext>
                  </a:extLst>
                </a:gridCol>
                <a:gridCol w="3855536">
                  <a:extLst>
                    <a:ext uri="{9D8B030D-6E8A-4147-A177-3AD203B41FA5}">
                      <a16:colId xmlns:a16="http://schemas.microsoft.com/office/drawing/2014/main" val="2065290740"/>
                    </a:ext>
                  </a:extLst>
                </a:gridCol>
                <a:gridCol w="3855536">
                  <a:extLst>
                    <a:ext uri="{9D8B030D-6E8A-4147-A177-3AD203B41FA5}">
                      <a16:colId xmlns:a16="http://schemas.microsoft.com/office/drawing/2014/main" val="1814282559"/>
                    </a:ext>
                  </a:extLst>
                </a:gridCol>
                <a:gridCol w="3855536">
                  <a:extLst>
                    <a:ext uri="{9D8B030D-6E8A-4147-A177-3AD203B41FA5}">
                      <a16:colId xmlns:a16="http://schemas.microsoft.com/office/drawing/2014/main" val="4082349616"/>
                    </a:ext>
                  </a:extLst>
                </a:gridCol>
              </a:tblGrid>
              <a:tr h="1187090">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5172146"/>
                  </a:ext>
                </a:extLst>
              </a:tr>
              <a:tr h="1187090">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5483986"/>
                  </a:ext>
                </a:extLst>
              </a:tr>
              <a:tr h="1187090">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9416410"/>
                  </a:ext>
                </a:extLst>
              </a:tr>
              <a:tr h="1187090">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011957"/>
                  </a:ext>
                </a:extLst>
              </a:tr>
              <a:tr h="1187090">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400535"/>
                  </a:ext>
                </a:extLst>
              </a:tr>
            </a:tbl>
          </a:graphicData>
        </a:graphic>
      </p:graphicFrame>
      <p:sp>
        <p:nvSpPr>
          <p:cNvPr id="11" name="AutoShape 5">
            <a:extLst>
              <a:ext uri="{FF2B5EF4-FFF2-40B4-BE49-F238E27FC236}">
                <a16:creationId xmlns:a16="http://schemas.microsoft.com/office/drawing/2014/main" id="{58080309-8A0C-6AFF-69DF-30976A5376B2}"/>
              </a:ext>
            </a:extLst>
          </p:cNvPr>
          <p:cNvSpPr/>
          <p:nvPr/>
        </p:nvSpPr>
        <p:spPr>
          <a:xfrm>
            <a:off x="1349815" y="2705100"/>
            <a:ext cx="1466967" cy="0"/>
          </a:xfrm>
          <a:prstGeom prst="line">
            <a:avLst/>
          </a:prstGeom>
          <a:ln w="152400" cap="flat">
            <a:solidFill>
              <a:srgbClr val="B881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2" name="Title 17">
            <a:extLst>
              <a:ext uri="{FF2B5EF4-FFF2-40B4-BE49-F238E27FC236}">
                <a16:creationId xmlns:a16="http://schemas.microsoft.com/office/drawing/2014/main" id="{642E24C6-817D-D007-35AA-AD96E17FA65D}"/>
              </a:ext>
            </a:extLst>
          </p:cNvPr>
          <p:cNvSpPr>
            <a:spLocks noGrp="1"/>
          </p:cNvSpPr>
          <p:nvPr>
            <p:ph type="title" hasCustomPrompt="1"/>
          </p:nvPr>
        </p:nvSpPr>
        <p:spPr>
          <a:xfrm>
            <a:off x="1286124" y="1260942"/>
            <a:ext cx="15485836" cy="1143000"/>
          </a:xfrm>
        </p:spPr>
        <p:txBody>
          <a:bodyPr>
            <a:noAutofit/>
          </a:bodyPr>
          <a:lstStyle>
            <a:lvl1pPr algn="l">
              <a:defRPr sz="6000" b="1">
                <a:solidFill>
                  <a:schemeClr val="accent5"/>
                </a:solidFill>
              </a:defRPr>
            </a:lvl1pPr>
          </a:lstStyle>
          <a:p>
            <a:r>
              <a:rPr lang="en-GB"/>
              <a:t>Table Example 1</a:t>
            </a:r>
            <a:endParaRPr lang="en-NL"/>
          </a:p>
        </p:txBody>
      </p:sp>
    </p:spTree>
    <p:extLst>
      <p:ext uri="{BB962C8B-B14F-4D97-AF65-F5344CB8AC3E}">
        <p14:creationId xmlns:p14="http://schemas.microsoft.com/office/powerpoint/2010/main" val="1703198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5476C8-4C46-1E9D-D4D7-193DDFE3998F}"/>
              </a:ext>
            </a:extLst>
          </p:cNvPr>
          <p:cNvSpPr>
            <a:spLocks noGrp="1"/>
          </p:cNvSpPr>
          <p:nvPr>
            <p:ph type="sldNum" sz="quarter" idx="11"/>
          </p:nvPr>
        </p:nvSpPr>
        <p:spPr/>
        <p:txBody>
          <a:bodyPr/>
          <a:lstStyle/>
          <a:p>
            <a:fld id="{B6F15528-21DE-4FAA-801E-634DDDAF4B2B}" type="slidenum">
              <a:rPr lang="en-US" smtClean="0"/>
              <a:pPr/>
              <a:t>‹#›</a:t>
            </a:fld>
            <a:endParaRPr lang="en-US"/>
          </a:p>
        </p:txBody>
      </p:sp>
      <p:graphicFrame>
        <p:nvGraphicFramePr>
          <p:cNvPr id="10" name="Table 9">
            <a:extLst>
              <a:ext uri="{FF2B5EF4-FFF2-40B4-BE49-F238E27FC236}">
                <a16:creationId xmlns:a16="http://schemas.microsoft.com/office/drawing/2014/main" id="{C2E6AC2E-EBD8-AFC4-AF6E-7ED872E78B25}"/>
              </a:ext>
            </a:extLst>
          </p:cNvPr>
          <p:cNvGraphicFramePr>
            <a:graphicFrameLocks noGrp="1"/>
          </p:cNvGraphicFramePr>
          <p:nvPr>
            <p:extLst>
              <p:ext uri="{D42A27DB-BD31-4B8C-83A1-F6EECF244321}">
                <p14:modId xmlns:p14="http://schemas.microsoft.com/office/powerpoint/2010/main" val="279879571"/>
              </p:ext>
            </p:extLst>
          </p:nvPr>
        </p:nvGraphicFramePr>
        <p:xfrm>
          <a:off x="1349814" y="3304084"/>
          <a:ext cx="15422144" cy="5935450"/>
        </p:xfrm>
        <a:graphic>
          <a:graphicData uri="http://schemas.openxmlformats.org/drawingml/2006/table">
            <a:tbl>
              <a:tblPr firstRow="1" bandRow="1">
                <a:tableStyleId>{F5AB1C69-6EDB-4FF4-983F-18BD219EF322}</a:tableStyleId>
              </a:tblPr>
              <a:tblGrid>
                <a:gridCol w="3855536">
                  <a:extLst>
                    <a:ext uri="{9D8B030D-6E8A-4147-A177-3AD203B41FA5}">
                      <a16:colId xmlns:a16="http://schemas.microsoft.com/office/drawing/2014/main" val="3717187317"/>
                    </a:ext>
                  </a:extLst>
                </a:gridCol>
                <a:gridCol w="3855536">
                  <a:extLst>
                    <a:ext uri="{9D8B030D-6E8A-4147-A177-3AD203B41FA5}">
                      <a16:colId xmlns:a16="http://schemas.microsoft.com/office/drawing/2014/main" val="2065290740"/>
                    </a:ext>
                  </a:extLst>
                </a:gridCol>
                <a:gridCol w="3855536">
                  <a:extLst>
                    <a:ext uri="{9D8B030D-6E8A-4147-A177-3AD203B41FA5}">
                      <a16:colId xmlns:a16="http://schemas.microsoft.com/office/drawing/2014/main" val="1814282559"/>
                    </a:ext>
                  </a:extLst>
                </a:gridCol>
                <a:gridCol w="3855536">
                  <a:extLst>
                    <a:ext uri="{9D8B030D-6E8A-4147-A177-3AD203B41FA5}">
                      <a16:colId xmlns:a16="http://schemas.microsoft.com/office/drawing/2014/main" val="4082349616"/>
                    </a:ext>
                  </a:extLst>
                </a:gridCol>
              </a:tblGrid>
              <a:tr h="1187090">
                <a:tc>
                  <a:txBody>
                    <a:bodyPr/>
                    <a:lstStyle/>
                    <a:p>
                      <a:endParaRPr lang="en-NL"/>
                    </a:p>
                  </a:txBody>
                  <a:tcPr>
                    <a:solidFill>
                      <a:schemeClr val="accent5"/>
                    </a:solidFill>
                  </a:tcPr>
                </a:tc>
                <a:tc>
                  <a:txBody>
                    <a:bodyPr/>
                    <a:lstStyle/>
                    <a:p>
                      <a:endParaRPr lang="en-NL"/>
                    </a:p>
                  </a:txBody>
                  <a:tcPr>
                    <a:solidFill>
                      <a:schemeClr val="accent5"/>
                    </a:solidFill>
                  </a:tcPr>
                </a:tc>
                <a:tc>
                  <a:txBody>
                    <a:bodyPr/>
                    <a:lstStyle/>
                    <a:p>
                      <a:endParaRPr lang="en-NL"/>
                    </a:p>
                  </a:txBody>
                  <a:tcPr>
                    <a:solidFill>
                      <a:schemeClr val="accent5"/>
                    </a:solidFill>
                  </a:tcPr>
                </a:tc>
                <a:tc>
                  <a:txBody>
                    <a:bodyPr/>
                    <a:lstStyle/>
                    <a:p>
                      <a:endParaRPr lang="en-NL"/>
                    </a:p>
                  </a:txBody>
                  <a:tcPr>
                    <a:solidFill>
                      <a:schemeClr val="accent5"/>
                    </a:solidFill>
                  </a:tcPr>
                </a:tc>
                <a:extLst>
                  <a:ext uri="{0D108BD9-81ED-4DB2-BD59-A6C34878D82A}">
                    <a16:rowId xmlns:a16="http://schemas.microsoft.com/office/drawing/2014/main" val="1785172146"/>
                  </a:ext>
                </a:extLst>
              </a:tr>
              <a:tr h="1187090">
                <a:tc>
                  <a:txBody>
                    <a:bodyPr/>
                    <a:lstStyle/>
                    <a:p>
                      <a:endParaRPr lang="en-NL"/>
                    </a:p>
                  </a:txBody>
                  <a:tcPr>
                    <a:solidFill>
                      <a:schemeClr val="accent6">
                        <a:lumMod val="40000"/>
                        <a:lumOff val="60000"/>
                      </a:schemeClr>
                    </a:solidFill>
                  </a:tcPr>
                </a:tc>
                <a:tc>
                  <a:txBody>
                    <a:bodyPr/>
                    <a:lstStyle/>
                    <a:p>
                      <a:endParaRPr lang="en-NL"/>
                    </a:p>
                  </a:txBody>
                  <a:tcPr>
                    <a:solidFill>
                      <a:schemeClr val="accent6">
                        <a:lumMod val="40000"/>
                        <a:lumOff val="60000"/>
                      </a:schemeClr>
                    </a:solidFill>
                  </a:tcPr>
                </a:tc>
                <a:tc>
                  <a:txBody>
                    <a:bodyPr/>
                    <a:lstStyle/>
                    <a:p>
                      <a:endParaRPr lang="en-NL"/>
                    </a:p>
                  </a:txBody>
                  <a:tcPr>
                    <a:solidFill>
                      <a:schemeClr val="accent6">
                        <a:lumMod val="40000"/>
                        <a:lumOff val="60000"/>
                      </a:schemeClr>
                    </a:solidFill>
                  </a:tcPr>
                </a:tc>
                <a:tc>
                  <a:txBody>
                    <a:bodyPr/>
                    <a:lstStyle/>
                    <a:p>
                      <a:endParaRPr lang="en-NL"/>
                    </a:p>
                  </a:txBody>
                  <a:tcPr>
                    <a:solidFill>
                      <a:schemeClr val="accent6">
                        <a:lumMod val="40000"/>
                        <a:lumOff val="60000"/>
                      </a:schemeClr>
                    </a:solidFill>
                  </a:tcPr>
                </a:tc>
                <a:extLst>
                  <a:ext uri="{0D108BD9-81ED-4DB2-BD59-A6C34878D82A}">
                    <a16:rowId xmlns:a16="http://schemas.microsoft.com/office/drawing/2014/main" val="3315483986"/>
                  </a:ext>
                </a:extLst>
              </a:tr>
              <a:tr h="1187090">
                <a:tc>
                  <a:txBody>
                    <a:bodyPr/>
                    <a:lstStyle/>
                    <a:p>
                      <a:endParaRPr lang="en-NL"/>
                    </a:p>
                  </a:txBody>
                  <a:tcPr>
                    <a:solidFill>
                      <a:schemeClr val="accent6">
                        <a:lumMod val="20000"/>
                        <a:lumOff val="80000"/>
                      </a:schemeClr>
                    </a:solidFill>
                  </a:tcPr>
                </a:tc>
                <a:tc>
                  <a:txBody>
                    <a:bodyPr/>
                    <a:lstStyle/>
                    <a:p>
                      <a:endParaRPr lang="en-NL"/>
                    </a:p>
                  </a:txBody>
                  <a:tcPr>
                    <a:solidFill>
                      <a:schemeClr val="accent6">
                        <a:lumMod val="20000"/>
                        <a:lumOff val="80000"/>
                      </a:schemeClr>
                    </a:solidFill>
                  </a:tcPr>
                </a:tc>
                <a:tc>
                  <a:txBody>
                    <a:bodyPr/>
                    <a:lstStyle/>
                    <a:p>
                      <a:endParaRPr lang="en-NL"/>
                    </a:p>
                  </a:txBody>
                  <a:tcPr>
                    <a:solidFill>
                      <a:schemeClr val="accent6">
                        <a:lumMod val="20000"/>
                        <a:lumOff val="80000"/>
                      </a:schemeClr>
                    </a:solidFill>
                  </a:tcPr>
                </a:tc>
                <a:tc>
                  <a:txBody>
                    <a:bodyPr/>
                    <a:lstStyle/>
                    <a:p>
                      <a:endParaRPr lang="en-NL"/>
                    </a:p>
                  </a:txBody>
                  <a:tcPr>
                    <a:solidFill>
                      <a:schemeClr val="accent6">
                        <a:lumMod val="20000"/>
                        <a:lumOff val="80000"/>
                      </a:schemeClr>
                    </a:solidFill>
                  </a:tcPr>
                </a:tc>
                <a:extLst>
                  <a:ext uri="{0D108BD9-81ED-4DB2-BD59-A6C34878D82A}">
                    <a16:rowId xmlns:a16="http://schemas.microsoft.com/office/drawing/2014/main" val="1599416410"/>
                  </a:ext>
                </a:extLst>
              </a:tr>
              <a:tr h="1187090">
                <a:tc>
                  <a:txBody>
                    <a:bodyPr/>
                    <a:lstStyle/>
                    <a:p>
                      <a:endParaRPr lang="en-NL"/>
                    </a:p>
                  </a:txBody>
                  <a:tcPr>
                    <a:solidFill>
                      <a:schemeClr val="accent6">
                        <a:lumMod val="40000"/>
                        <a:lumOff val="60000"/>
                      </a:schemeClr>
                    </a:solidFill>
                  </a:tcPr>
                </a:tc>
                <a:tc>
                  <a:txBody>
                    <a:bodyPr/>
                    <a:lstStyle/>
                    <a:p>
                      <a:endParaRPr lang="en-NL"/>
                    </a:p>
                  </a:txBody>
                  <a:tcPr>
                    <a:solidFill>
                      <a:schemeClr val="accent6">
                        <a:lumMod val="40000"/>
                        <a:lumOff val="60000"/>
                      </a:schemeClr>
                    </a:solidFill>
                  </a:tcPr>
                </a:tc>
                <a:tc>
                  <a:txBody>
                    <a:bodyPr/>
                    <a:lstStyle/>
                    <a:p>
                      <a:endParaRPr lang="en-NL"/>
                    </a:p>
                  </a:txBody>
                  <a:tcPr>
                    <a:solidFill>
                      <a:schemeClr val="accent6">
                        <a:lumMod val="40000"/>
                        <a:lumOff val="60000"/>
                      </a:schemeClr>
                    </a:solidFill>
                  </a:tcPr>
                </a:tc>
                <a:tc>
                  <a:txBody>
                    <a:bodyPr/>
                    <a:lstStyle/>
                    <a:p>
                      <a:endParaRPr lang="en-NL"/>
                    </a:p>
                  </a:txBody>
                  <a:tcPr>
                    <a:solidFill>
                      <a:schemeClr val="accent6">
                        <a:lumMod val="40000"/>
                        <a:lumOff val="60000"/>
                      </a:schemeClr>
                    </a:solidFill>
                  </a:tcPr>
                </a:tc>
                <a:extLst>
                  <a:ext uri="{0D108BD9-81ED-4DB2-BD59-A6C34878D82A}">
                    <a16:rowId xmlns:a16="http://schemas.microsoft.com/office/drawing/2014/main" val="104011957"/>
                  </a:ext>
                </a:extLst>
              </a:tr>
              <a:tr h="1187090">
                <a:tc>
                  <a:txBody>
                    <a:bodyPr/>
                    <a:lstStyle/>
                    <a:p>
                      <a:endParaRPr lang="en-NL"/>
                    </a:p>
                  </a:txBody>
                  <a:tcPr>
                    <a:solidFill>
                      <a:schemeClr val="accent6">
                        <a:lumMod val="20000"/>
                        <a:lumOff val="80000"/>
                      </a:schemeClr>
                    </a:solidFill>
                  </a:tcPr>
                </a:tc>
                <a:tc>
                  <a:txBody>
                    <a:bodyPr/>
                    <a:lstStyle/>
                    <a:p>
                      <a:endParaRPr lang="en-NL"/>
                    </a:p>
                  </a:txBody>
                  <a:tcPr>
                    <a:solidFill>
                      <a:schemeClr val="accent6">
                        <a:lumMod val="20000"/>
                        <a:lumOff val="80000"/>
                      </a:schemeClr>
                    </a:solidFill>
                  </a:tcPr>
                </a:tc>
                <a:tc>
                  <a:txBody>
                    <a:bodyPr/>
                    <a:lstStyle/>
                    <a:p>
                      <a:endParaRPr lang="en-NL"/>
                    </a:p>
                  </a:txBody>
                  <a:tcPr>
                    <a:solidFill>
                      <a:schemeClr val="accent6">
                        <a:lumMod val="20000"/>
                        <a:lumOff val="80000"/>
                      </a:schemeClr>
                    </a:solidFill>
                  </a:tcPr>
                </a:tc>
                <a:tc>
                  <a:txBody>
                    <a:bodyPr/>
                    <a:lstStyle/>
                    <a:p>
                      <a:endParaRPr lang="en-NL"/>
                    </a:p>
                  </a:txBody>
                  <a:tcPr>
                    <a:solidFill>
                      <a:schemeClr val="accent6">
                        <a:lumMod val="20000"/>
                        <a:lumOff val="80000"/>
                      </a:schemeClr>
                    </a:solidFill>
                  </a:tcPr>
                </a:tc>
                <a:extLst>
                  <a:ext uri="{0D108BD9-81ED-4DB2-BD59-A6C34878D82A}">
                    <a16:rowId xmlns:a16="http://schemas.microsoft.com/office/drawing/2014/main" val="2991400535"/>
                  </a:ext>
                </a:extLst>
              </a:tr>
            </a:tbl>
          </a:graphicData>
        </a:graphic>
      </p:graphicFrame>
      <p:sp>
        <p:nvSpPr>
          <p:cNvPr id="11" name="AutoShape 5">
            <a:extLst>
              <a:ext uri="{FF2B5EF4-FFF2-40B4-BE49-F238E27FC236}">
                <a16:creationId xmlns:a16="http://schemas.microsoft.com/office/drawing/2014/main" id="{58080309-8A0C-6AFF-69DF-30976A5376B2}"/>
              </a:ext>
            </a:extLst>
          </p:cNvPr>
          <p:cNvSpPr/>
          <p:nvPr/>
        </p:nvSpPr>
        <p:spPr>
          <a:xfrm>
            <a:off x="1349815" y="2705100"/>
            <a:ext cx="1466967" cy="0"/>
          </a:xfrm>
          <a:prstGeom prst="line">
            <a:avLst/>
          </a:prstGeom>
          <a:ln w="152400" cap="flat">
            <a:solidFill>
              <a:srgbClr val="B881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2" name="Title 17">
            <a:extLst>
              <a:ext uri="{FF2B5EF4-FFF2-40B4-BE49-F238E27FC236}">
                <a16:creationId xmlns:a16="http://schemas.microsoft.com/office/drawing/2014/main" id="{642E24C6-817D-D007-35AA-AD96E17FA65D}"/>
              </a:ext>
            </a:extLst>
          </p:cNvPr>
          <p:cNvSpPr>
            <a:spLocks noGrp="1"/>
          </p:cNvSpPr>
          <p:nvPr>
            <p:ph type="title" hasCustomPrompt="1"/>
          </p:nvPr>
        </p:nvSpPr>
        <p:spPr>
          <a:xfrm>
            <a:off x="1286124" y="1260942"/>
            <a:ext cx="15485836" cy="1143000"/>
          </a:xfrm>
        </p:spPr>
        <p:txBody>
          <a:bodyPr>
            <a:noAutofit/>
          </a:bodyPr>
          <a:lstStyle>
            <a:lvl1pPr algn="l">
              <a:defRPr sz="6000" b="1">
                <a:solidFill>
                  <a:schemeClr val="accent5"/>
                </a:solidFill>
              </a:defRPr>
            </a:lvl1pPr>
          </a:lstStyle>
          <a:p>
            <a:r>
              <a:rPr lang="en-GB"/>
              <a:t>Table Example 2</a:t>
            </a:r>
            <a:endParaRPr lang="en-NL"/>
          </a:p>
        </p:txBody>
      </p:sp>
    </p:spTree>
    <p:extLst>
      <p:ext uri="{BB962C8B-B14F-4D97-AF65-F5344CB8AC3E}">
        <p14:creationId xmlns:p14="http://schemas.microsoft.com/office/powerpoint/2010/main" val="1821774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3E49494-6BB0-B915-2FBA-A6F5DB08CF08}"/>
              </a:ext>
            </a:extLst>
          </p:cNvPr>
          <p:cNvGrpSpPr/>
          <p:nvPr/>
        </p:nvGrpSpPr>
        <p:grpSpPr>
          <a:xfrm>
            <a:off x="271999" y="312237"/>
            <a:ext cx="7908899" cy="9743002"/>
            <a:chOff x="0" y="0"/>
            <a:chExt cx="812800" cy="1001291"/>
          </a:xfrm>
        </p:grpSpPr>
        <p:sp>
          <p:nvSpPr>
            <p:cNvPr id="14" name="Freeform 4">
              <a:extLst>
                <a:ext uri="{FF2B5EF4-FFF2-40B4-BE49-F238E27FC236}">
                  <a16:creationId xmlns:a16="http://schemas.microsoft.com/office/drawing/2014/main" id="{307392A0-92B3-3EE4-4240-C8E5F64DDECB}"/>
                </a:ext>
              </a:extLst>
            </p:cNvPr>
            <p:cNvSpPr/>
            <p:nvPr/>
          </p:nvSpPr>
          <p:spPr>
            <a:xfrm>
              <a:off x="0" y="0"/>
              <a:ext cx="812800" cy="1001291"/>
            </a:xfrm>
            <a:custGeom>
              <a:avLst/>
              <a:gdLst/>
              <a:ahLst/>
              <a:cxnLst/>
              <a:rect l="l" t="t" r="r" b="b"/>
              <a:pathLst>
                <a:path w="812800" h="1001291">
                  <a:moveTo>
                    <a:pt x="0" y="0"/>
                  </a:moveTo>
                  <a:lnTo>
                    <a:pt x="812800" y="0"/>
                  </a:lnTo>
                  <a:lnTo>
                    <a:pt x="812800" y="1001291"/>
                  </a:lnTo>
                  <a:lnTo>
                    <a:pt x="0" y="1001291"/>
                  </a:lnTo>
                  <a:close/>
                </a:path>
              </a:pathLst>
            </a:custGeom>
            <a:blipFill>
              <a:blip r:embed="rId2"/>
              <a:stretch>
                <a:fillRect l="-42450" r="-42450"/>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grpSp>
      <p:sp>
        <p:nvSpPr>
          <p:cNvPr id="13" name="AutoShape 8">
            <a:extLst>
              <a:ext uri="{FF2B5EF4-FFF2-40B4-BE49-F238E27FC236}">
                <a16:creationId xmlns:a16="http://schemas.microsoft.com/office/drawing/2014/main" id="{6938D66D-867F-441A-B723-FF8BC0DBE237}"/>
              </a:ext>
            </a:extLst>
          </p:cNvPr>
          <p:cNvSpPr/>
          <p:nvPr/>
        </p:nvSpPr>
        <p:spPr>
          <a:xfrm>
            <a:off x="9144000" y="5573070"/>
            <a:ext cx="8384423" cy="0"/>
          </a:xfrm>
          <a:prstGeom prst="line">
            <a:avLst/>
          </a:prstGeom>
          <a:ln w="139700" cap="flat">
            <a:solidFill>
              <a:srgbClr val="B880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5" name="Slide Number Placeholder 6">
            <a:extLst>
              <a:ext uri="{FF2B5EF4-FFF2-40B4-BE49-F238E27FC236}">
                <a16:creationId xmlns:a16="http://schemas.microsoft.com/office/drawing/2014/main" id="{28E94990-27FD-E0BD-1535-548F2B8A5A8D}"/>
              </a:ext>
            </a:extLst>
          </p:cNvPr>
          <p:cNvSpPr>
            <a:spLocks noGrp="1"/>
          </p:cNvSpPr>
          <p:nvPr>
            <p:ph type="sldNum" sz="quarter" idx="4"/>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16" name="Title 15">
            <a:extLst>
              <a:ext uri="{FF2B5EF4-FFF2-40B4-BE49-F238E27FC236}">
                <a16:creationId xmlns:a16="http://schemas.microsoft.com/office/drawing/2014/main" id="{489E8FA1-865A-9737-17C4-E0CB21C81F34}"/>
              </a:ext>
            </a:extLst>
          </p:cNvPr>
          <p:cNvSpPr>
            <a:spLocks noGrp="1"/>
          </p:cNvSpPr>
          <p:nvPr>
            <p:ph type="title"/>
          </p:nvPr>
        </p:nvSpPr>
        <p:spPr>
          <a:xfrm>
            <a:off x="9062111" y="3467101"/>
            <a:ext cx="8119863" cy="1904999"/>
          </a:xfrm>
        </p:spPr>
        <p:txBody>
          <a:bodyPr>
            <a:noAutofit/>
          </a:bodyPr>
          <a:lstStyle>
            <a:lvl1pPr algn="l">
              <a:defRPr sz="6500">
                <a:solidFill>
                  <a:schemeClr val="accent5"/>
                </a:solidFill>
              </a:defRPr>
            </a:lvl1pPr>
          </a:lstStyle>
          <a:p>
            <a:r>
              <a:rPr lang="en-GB"/>
              <a:t>Click to edit Master title style</a:t>
            </a:r>
            <a:endParaRPr lang="en-NL"/>
          </a:p>
        </p:txBody>
      </p:sp>
      <p:sp>
        <p:nvSpPr>
          <p:cNvPr id="19" name="Text Placeholder 18">
            <a:extLst>
              <a:ext uri="{FF2B5EF4-FFF2-40B4-BE49-F238E27FC236}">
                <a16:creationId xmlns:a16="http://schemas.microsoft.com/office/drawing/2014/main" id="{585D39F1-85CA-81EF-9DD6-0854D52DBA37}"/>
              </a:ext>
            </a:extLst>
          </p:cNvPr>
          <p:cNvSpPr>
            <a:spLocks noGrp="1"/>
          </p:cNvSpPr>
          <p:nvPr>
            <p:ph type="body" sz="quarter" idx="10"/>
          </p:nvPr>
        </p:nvSpPr>
        <p:spPr>
          <a:xfrm>
            <a:off x="9062112" y="5753100"/>
            <a:ext cx="8154538" cy="1676400"/>
          </a:xfrm>
        </p:spPr>
        <p:txBody>
          <a:bodyPr/>
          <a:lstStyle>
            <a:lvl1pPr marL="0" indent="0">
              <a:buNone/>
              <a:defRPr sz="5000">
                <a:solidFill>
                  <a:schemeClr val="accent1"/>
                </a:solidFill>
                <a:latin typeface="Montserrat SemiBold" pitchFamily="2" charset="0"/>
              </a:defRPr>
            </a:lvl1pPr>
            <a:lvl2pPr marL="457200" indent="0">
              <a:buNone/>
              <a:defRPr/>
            </a:lvl2pPr>
          </a:lstStyle>
          <a:p>
            <a:pPr lvl="0"/>
            <a:r>
              <a:rPr lang="en-GB"/>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
    <p:spTree>
      <p:nvGrpSpPr>
        <p:cNvPr id="1" name=""/>
        <p:cNvGrpSpPr/>
        <p:nvPr/>
      </p:nvGrpSpPr>
      <p:grpSpPr>
        <a:xfrm>
          <a:off x="0" y="0"/>
          <a:ext cx="0" cy="0"/>
          <a:chOff x="0" y="0"/>
          <a:chExt cx="0" cy="0"/>
        </a:xfrm>
      </p:grpSpPr>
      <p:sp>
        <p:nvSpPr>
          <p:cNvPr id="13" name="AutoShape 8">
            <a:extLst>
              <a:ext uri="{FF2B5EF4-FFF2-40B4-BE49-F238E27FC236}">
                <a16:creationId xmlns:a16="http://schemas.microsoft.com/office/drawing/2014/main" id="{6938D66D-867F-441A-B723-FF8BC0DBE237}"/>
              </a:ext>
            </a:extLst>
          </p:cNvPr>
          <p:cNvSpPr/>
          <p:nvPr/>
        </p:nvSpPr>
        <p:spPr>
          <a:xfrm>
            <a:off x="9144000" y="5573070"/>
            <a:ext cx="8384423" cy="0"/>
          </a:xfrm>
          <a:prstGeom prst="line">
            <a:avLst/>
          </a:prstGeom>
          <a:ln w="139700" cap="flat">
            <a:solidFill>
              <a:srgbClr val="B880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5" name="Slide Number Placeholder 6">
            <a:extLst>
              <a:ext uri="{FF2B5EF4-FFF2-40B4-BE49-F238E27FC236}">
                <a16:creationId xmlns:a16="http://schemas.microsoft.com/office/drawing/2014/main" id="{28E94990-27FD-E0BD-1535-548F2B8A5A8D}"/>
              </a:ext>
            </a:extLst>
          </p:cNvPr>
          <p:cNvSpPr>
            <a:spLocks noGrp="1"/>
          </p:cNvSpPr>
          <p:nvPr>
            <p:ph type="sldNum" sz="quarter" idx="4"/>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16" name="Title 15">
            <a:extLst>
              <a:ext uri="{FF2B5EF4-FFF2-40B4-BE49-F238E27FC236}">
                <a16:creationId xmlns:a16="http://schemas.microsoft.com/office/drawing/2014/main" id="{489E8FA1-865A-9737-17C4-E0CB21C81F34}"/>
              </a:ext>
            </a:extLst>
          </p:cNvPr>
          <p:cNvSpPr>
            <a:spLocks noGrp="1"/>
          </p:cNvSpPr>
          <p:nvPr>
            <p:ph type="title"/>
          </p:nvPr>
        </p:nvSpPr>
        <p:spPr>
          <a:xfrm>
            <a:off x="9021167" y="3467101"/>
            <a:ext cx="8119863" cy="1904999"/>
          </a:xfrm>
        </p:spPr>
        <p:txBody>
          <a:bodyPr>
            <a:noAutofit/>
          </a:bodyPr>
          <a:lstStyle>
            <a:lvl1pPr algn="l">
              <a:defRPr sz="6500">
                <a:solidFill>
                  <a:schemeClr val="accent5"/>
                </a:solidFill>
              </a:defRPr>
            </a:lvl1pPr>
          </a:lstStyle>
          <a:p>
            <a:r>
              <a:rPr lang="en-GB"/>
              <a:t>Click to edit Master title style</a:t>
            </a:r>
            <a:endParaRPr lang="en-NL"/>
          </a:p>
        </p:txBody>
      </p:sp>
      <p:sp>
        <p:nvSpPr>
          <p:cNvPr id="19" name="Text Placeholder 18">
            <a:extLst>
              <a:ext uri="{FF2B5EF4-FFF2-40B4-BE49-F238E27FC236}">
                <a16:creationId xmlns:a16="http://schemas.microsoft.com/office/drawing/2014/main" id="{585D39F1-85CA-81EF-9DD6-0854D52DBA37}"/>
              </a:ext>
            </a:extLst>
          </p:cNvPr>
          <p:cNvSpPr>
            <a:spLocks noGrp="1"/>
          </p:cNvSpPr>
          <p:nvPr>
            <p:ph type="body" sz="quarter" idx="10"/>
          </p:nvPr>
        </p:nvSpPr>
        <p:spPr>
          <a:xfrm>
            <a:off x="9021168" y="5753099"/>
            <a:ext cx="8154538" cy="1752599"/>
          </a:xfrm>
        </p:spPr>
        <p:txBody>
          <a:bodyPr/>
          <a:lstStyle>
            <a:lvl1pPr marL="0" indent="0">
              <a:buNone/>
              <a:defRPr sz="5000">
                <a:solidFill>
                  <a:schemeClr val="accent1"/>
                </a:solidFill>
              </a:defRPr>
            </a:lvl1pPr>
            <a:lvl2pPr marL="457200" indent="0">
              <a:buNone/>
              <a:defRPr/>
            </a:lvl2pPr>
          </a:lstStyle>
          <a:p>
            <a:pPr lvl="0"/>
            <a:r>
              <a:rPr lang="en-GB"/>
              <a:t>Click to edit Master text styles</a:t>
            </a:r>
          </a:p>
        </p:txBody>
      </p:sp>
      <p:sp>
        <p:nvSpPr>
          <p:cNvPr id="21" name="Picture Placeholder 20">
            <a:extLst>
              <a:ext uri="{FF2B5EF4-FFF2-40B4-BE49-F238E27FC236}">
                <a16:creationId xmlns:a16="http://schemas.microsoft.com/office/drawing/2014/main" id="{1A4740AC-605E-2DE4-3BAB-F8177A371E35}"/>
              </a:ext>
            </a:extLst>
          </p:cNvPr>
          <p:cNvSpPr>
            <a:spLocks noGrp="1"/>
          </p:cNvSpPr>
          <p:nvPr>
            <p:ph type="pic" sz="quarter" idx="11"/>
          </p:nvPr>
        </p:nvSpPr>
        <p:spPr>
          <a:xfrm>
            <a:off x="283372" y="230187"/>
            <a:ext cx="7881937" cy="9826625"/>
          </a:xfrm>
        </p:spPr>
        <p:txBody>
          <a:bodyPr/>
          <a:lstStyle/>
          <a:p>
            <a:r>
              <a:rPr lang="en-GB"/>
              <a:t>Click icon to add picture</a:t>
            </a:r>
            <a:endParaRPr lang="en-NL"/>
          </a:p>
        </p:txBody>
      </p:sp>
    </p:spTree>
    <p:extLst>
      <p:ext uri="{BB962C8B-B14F-4D97-AF65-F5344CB8AC3E}">
        <p14:creationId xmlns:p14="http://schemas.microsoft.com/office/powerpoint/2010/main" val="1049760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AutoShape 5">
            <a:extLst>
              <a:ext uri="{FF2B5EF4-FFF2-40B4-BE49-F238E27FC236}">
                <a16:creationId xmlns:a16="http://schemas.microsoft.com/office/drawing/2014/main" id="{E642C84C-7655-299A-0467-DD823E429DA4}"/>
              </a:ext>
            </a:extLst>
          </p:cNvPr>
          <p:cNvSpPr/>
          <p:nvPr/>
        </p:nvSpPr>
        <p:spPr>
          <a:xfrm>
            <a:off x="1349815" y="2705100"/>
            <a:ext cx="1466967" cy="0"/>
          </a:xfrm>
          <a:prstGeom prst="line">
            <a:avLst/>
          </a:prstGeom>
          <a:ln w="152400" cap="flat">
            <a:solidFill>
              <a:srgbClr val="B88135"/>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14" name="Slide Number Placeholder 6">
            <a:extLst>
              <a:ext uri="{FF2B5EF4-FFF2-40B4-BE49-F238E27FC236}">
                <a16:creationId xmlns:a16="http://schemas.microsoft.com/office/drawing/2014/main" id="{4AB2447A-FC6A-103A-EAC9-BC71C402A191}"/>
              </a:ext>
            </a:extLst>
          </p:cNvPr>
          <p:cNvSpPr>
            <a:spLocks noGrp="1"/>
          </p:cNvSpPr>
          <p:nvPr>
            <p:ph type="sldNum" sz="quarter" idx="4"/>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17" name="Text Placeholder 16">
            <a:extLst>
              <a:ext uri="{FF2B5EF4-FFF2-40B4-BE49-F238E27FC236}">
                <a16:creationId xmlns:a16="http://schemas.microsoft.com/office/drawing/2014/main" id="{BD494037-1923-5F72-8F69-A24E49DCC3DA}"/>
              </a:ext>
            </a:extLst>
          </p:cNvPr>
          <p:cNvSpPr>
            <a:spLocks noGrp="1"/>
          </p:cNvSpPr>
          <p:nvPr>
            <p:ph type="body" sz="quarter" idx="10"/>
          </p:nvPr>
        </p:nvSpPr>
        <p:spPr>
          <a:xfrm>
            <a:off x="1349815" y="3162300"/>
            <a:ext cx="15490385" cy="6095998"/>
          </a:xfrm>
        </p:spPr>
        <p:txBody>
          <a:bodyPr>
            <a:normAutofit/>
          </a:bodyPr>
          <a:lstStyle>
            <a:lvl1pPr>
              <a:defRPr sz="2800"/>
            </a:lvl1pPr>
            <a:lvl2pPr>
              <a:defRPr sz="2400"/>
            </a:lvl2pPr>
            <a:lvl3pPr>
              <a:defRPr sz="20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8" name="Title 17">
            <a:extLst>
              <a:ext uri="{FF2B5EF4-FFF2-40B4-BE49-F238E27FC236}">
                <a16:creationId xmlns:a16="http://schemas.microsoft.com/office/drawing/2014/main" id="{FCC9BAE8-C0F6-2166-6EF9-5FBCFDCD17A3}"/>
              </a:ext>
            </a:extLst>
          </p:cNvPr>
          <p:cNvSpPr>
            <a:spLocks noGrp="1"/>
          </p:cNvSpPr>
          <p:nvPr>
            <p:ph type="title"/>
          </p:nvPr>
        </p:nvSpPr>
        <p:spPr>
          <a:xfrm>
            <a:off x="1286124" y="1260942"/>
            <a:ext cx="15485836" cy="1143000"/>
          </a:xfrm>
        </p:spPr>
        <p:txBody>
          <a:bodyPr>
            <a:noAutofit/>
          </a:bodyPr>
          <a:lstStyle>
            <a:lvl1pPr algn="l">
              <a:defRPr sz="6000" b="1">
                <a:solidFill>
                  <a:schemeClr val="accent5"/>
                </a:solidFill>
              </a:defRPr>
            </a:lvl1pPr>
          </a:lstStyle>
          <a:p>
            <a:r>
              <a:rPr lang="en-GB"/>
              <a:t>Click to edit Master title style</a:t>
            </a:r>
            <a:endParaRPr lang="en-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3.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2.xml"/><Relationship Id="rId7" Type="http://schemas.openxmlformats.org/officeDocument/2006/relationships/image" Target="../media/image1.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9DA4C80-DA97-B404-8656-F4B6FC03F804}"/>
              </a:ext>
            </a:extLst>
          </p:cNvPr>
          <p:cNvSpPr/>
          <p:nvPr/>
        </p:nvSpPr>
        <p:spPr>
          <a:xfrm>
            <a:off x="17373600" y="9486900"/>
            <a:ext cx="914400" cy="8001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5" name="Slide Number Placeholder 6">
            <a:extLst>
              <a:ext uri="{FF2B5EF4-FFF2-40B4-BE49-F238E27FC236}">
                <a16:creationId xmlns:a16="http://schemas.microsoft.com/office/drawing/2014/main" id="{BC7A3888-9C85-318D-89A3-3FCDE13FD8CD}"/>
              </a:ext>
            </a:extLst>
          </p:cNvPr>
          <p:cNvSpPr>
            <a:spLocks noGrp="1"/>
          </p:cNvSpPr>
          <p:nvPr>
            <p:ph type="sldNum" sz="quarter" idx="4"/>
          </p:nvPr>
        </p:nvSpPr>
        <p:spPr>
          <a:xfrm>
            <a:off x="17487900" y="9633743"/>
            <a:ext cx="685800" cy="506413"/>
          </a:xfrm>
          <a:prstGeom prst="rect">
            <a:avLst/>
          </a:prstGeom>
        </p:spPr>
        <p:txBody>
          <a:bodyPr/>
          <a:lstStyle>
            <a:lvl1pPr algn="ctr">
              <a:defRPr sz="2800">
                <a:solidFill>
                  <a:schemeClr val="bg1"/>
                </a:solidFill>
              </a:defRPr>
            </a:lvl1pPr>
          </a:lstStyle>
          <a:p>
            <a:fld id="{B6F15528-21DE-4FAA-801E-634DDDAF4B2B}" type="slidenum">
              <a:rPr lang="en-US" smtClean="0"/>
              <a:pPr/>
              <a:t>‹#›</a:t>
            </a:fld>
            <a:endParaRPr lang="en-US"/>
          </a:p>
        </p:txBody>
      </p:sp>
      <p:sp>
        <p:nvSpPr>
          <p:cNvPr id="18" name="Freeform 2">
            <a:extLst>
              <a:ext uri="{FF2B5EF4-FFF2-40B4-BE49-F238E27FC236}">
                <a16:creationId xmlns:a16="http://schemas.microsoft.com/office/drawing/2014/main" id="{347C1ED7-0180-3C07-39C7-7B3899F4FD79}"/>
              </a:ext>
            </a:extLst>
          </p:cNvPr>
          <p:cNvSpPr/>
          <p:nvPr/>
        </p:nvSpPr>
        <p:spPr>
          <a:xfrm>
            <a:off x="340922" y="414645"/>
            <a:ext cx="17606157" cy="9457711"/>
          </a:xfrm>
          <a:custGeom>
            <a:avLst/>
            <a:gdLst/>
            <a:ahLst/>
            <a:cxnLst/>
            <a:rect l="l" t="t" r="r" b="b"/>
            <a:pathLst>
              <a:path w="17606157" h="9457711">
                <a:moveTo>
                  <a:pt x="0" y="0"/>
                </a:moveTo>
                <a:lnTo>
                  <a:pt x="17606156" y="0"/>
                </a:lnTo>
                <a:lnTo>
                  <a:pt x="17606156" y="9457710"/>
                </a:lnTo>
                <a:lnTo>
                  <a:pt x="0" y="9457710"/>
                </a:lnTo>
                <a:lnTo>
                  <a:pt x="0" y="0"/>
                </a:lnTo>
                <a:close/>
              </a:path>
            </a:pathLst>
          </a:custGeom>
          <a:blipFill>
            <a:blip r:embed="rId20">
              <a:alphaModFix amt="23000"/>
              <a:extLst>
                <a:ext uri="{96DAC541-7B7A-43D3-8B79-37D633B846F1}">
                  <asvg:svgBlip xmlns:asvg="http://schemas.microsoft.com/office/drawing/2016/SVG/main" r:embed="rId21"/>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pic>
        <p:nvPicPr>
          <p:cNvPr id="6" name="Picture 5" descr="A black and yellow logo&#10;&#10;AI-generated content may be incorrect.">
            <a:extLst>
              <a:ext uri="{FF2B5EF4-FFF2-40B4-BE49-F238E27FC236}">
                <a16:creationId xmlns:a16="http://schemas.microsoft.com/office/drawing/2014/main" id="{6D1605E2-7BD9-0402-760A-421A41F2124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957300" y="414644"/>
            <a:ext cx="3873500" cy="782884"/>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82" r:id="rId2"/>
    <p:sldLayoutId id="2147483690" r:id="rId3"/>
    <p:sldLayoutId id="2147483692" r:id="rId4"/>
    <p:sldLayoutId id="2147483680" r:id="rId5"/>
    <p:sldLayoutId id="2147483681" r:id="rId6"/>
    <p:sldLayoutId id="2147483649" r:id="rId7"/>
    <p:sldLayoutId id="2147483674" r:id="rId8"/>
    <p:sldLayoutId id="2147483650" r:id="rId9"/>
    <p:sldLayoutId id="2147483651" r:id="rId10"/>
    <p:sldLayoutId id="2147483652" r:id="rId11"/>
    <p:sldLayoutId id="2147483653" r:id="rId12"/>
    <p:sldLayoutId id="2147483675" r:id="rId13"/>
    <p:sldLayoutId id="2147483688" r:id="rId14"/>
    <p:sldLayoutId id="2147483661" r:id="rId15"/>
    <p:sldLayoutId id="2147483666" r:id="rId16"/>
    <p:sldLayoutId id="2147483679" r:id="rId17"/>
    <p:sldLayoutId id="2147483689" r:id="rId1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2EB49D-8462-D642-4054-B1F09F5C4A83}"/>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4E461F37-5093-BAF5-441A-09581E90DEFD}"/>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C848F7D6-74E9-D64F-CBB9-9A0CEF8F5010}"/>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NL"/>
          </a:p>
        </p:txBody>
      </p:sp>
      <p:sp>
        <p:nvSpPr>
          <p:cNvPr id="5" name="Footer Placeholder 4">
            <a:extLst>
              <a:ext uri="{FF2B5EF4-FFF2-40B4-BE49-F238E27FC236}">
                <a16:creationId xmlns:a16="http://schemas.microsoft.com/office/drawing/2014/main" id="{DF07C853-C606-49E6-CE7C-7744A9515677}"/>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L"/>
          </a:p>
        </p:txBody>
      </p:sp>
      <p:sp>
        <p:nvSpPr>
          <p:cNvPr id="6" name="Slide Number Placeholder 5">
            <a:extLst>
              <a:ext uri="{FF2B5EF4-FFF2-40B4-BE49-F238E27FC236}">
                <a16:creationId xmlns:a16="http://schemas.microsoft.com/office/drawing/2014/main" id="{1FE234D5-2187-69FC-EC9A-B686D8E0AA25}"/>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6801E285-D881-4473-B293-FBB2C6A891A3}" type="slidenum">
              <a:rPr lang="en-NL" smtClean="0"/>
              <a:t>‹#›</a:t>
            </a:fld>
            <a:endParaRPr lang="en-NL"/>
          </a:p>
        </p:txBody>
      </p:sp>
      <p:sp>
        <p:nvSpPr>
          <p:cNvPr id="7" name="Rectangle 6">
            <a:extLst>
              <a:ext uri="{FF2B5EF4-FFF2-40B4-BE49-F238E27FC236}">
                <a16:creationId xmlns:a16="http://schemas.microsoft.com/office/drawing/2014/main" id="{7706C013-D303-F6CC-5F75-A8D76506FBFD}"/>
              </a:ext>
            </a:extLst>
          </p:cNvPr>
          <p:cNvSpPr/>
          <p:nvPr/>
        </p:nvSpPr>
        <p:spPr>
          <a:xfrm>
            <a:off x="17373600" y="9486900"/>
            <a:ext cx="914400" cy="8001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Slide Number Placeholder 6">
            <a:extLst>
              <a:ext uri="{FF2B5EF4-FFF2-40B4-BE49-F238E27FC236}">
                <a16:creationId xmlns:a16="http://schemas.microsoft.com/office/drawing/2014/main" id="{9D84AE5C-7673-6777-CF20-A165E3C70957}"/>
              </a:ext>
            </a:extLst>
          </p:cNvPr>
          <p:cNvSpPr txBox="1">
            <a:spLocks/>
          </p:cNvSpPr>
          <p:nvPr/>
        </p:nvSpPr>
        <p:spPr>
          <a:xfrm>
            <a:off x="17487900" y="9633743"/>
            <a:ext cx="685800" cy="506413"/>
          </a:xfrm>
          <a:prstGeom prst="rect">
            <a:avLst/>
          </a:prstGeom>
        </p:spPr>
        <p:txBody>
          <a:bodyPr/>
          <a:lstStyle>
            <a:defPPr>
              <a:defRPr lang="en-US"/>
            </a:defPPr>
            <a:lvl1pPr marL="0" algn="ctr" defTabSz="914400" rtl="0" eaLnBrk="1" latinLnBrk="0" hangingPunct="1">
              <a:defRPr sz="2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sp>
        <p:nvSpPr>
          <p:cNvPr id="10" name="Freeform 2">
            <a:extLst>
              <a:ext uri="{FF2B5EF4-FFF2-40B4-BE49-F238E27FC236}">
                <a16:creationId xmlns:a16="http://schemas.microsoft.com/office/drawing/2014/main" id="{00798965-67C8-F23F-1453-0516D7388F41}"/>
              </a:ext>
            </a:extLst>
          </p:cNvPr>
          <p:cNvSpPr/>
          <p:nvPr/>
        </p:nvSpPr>
        <p:spPr>
          <a:xfrm>
            <a:off x="340921" y="414645"/>
            <a:ext cx="17606157" cy="9457711"/>
          </a:xfrm>
          <a:custGeom>
            <a:avLst/>
            <a:gdLst/>
            <a:ahLst/>
            <a:cxnLst/>
            <a:rect l="l" t="t" r="r" b="b"/>
            <a:pathLst>
              <a:path w="17606157" h="9457711">
                <a:moveTo>
                  <a:pt x="0" y="0"/>
                </a:moveTo>
                <a:lnTo>
                  <a:pt x="17606157" y="0"/>
                </a:lnTo>
                <a:lnTo>
                  <a:pt x="17606157" y="9457711"/>
                </a:lnTo>
                <a:lnTo>
                  <a:pt x="0" y="9457711"/>
                </a:lnTo>
                <a:lnTo>
                  <a:pt x="0" y="0"/>
                </a:lnTo>
                <a:close/>
              </a:path>
            </a:pathLst>
          </a:custGeom>
          <a:blipFill>
            <a:blip r:embed="rId13">
              <a:alphaModFix amt="10999"/>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pic>
        <p:nvPicPr>
          <p:cNvPr id="12" name="Picture 11" descr="A black and white logo&#10;&#10;AI-generated content may be incorrect.">
            <a:extLst>
              <a:ext uri="{FF2B5EF4-FFF2-40B4-BE49-F238E27FC236}">
                <a16:creationId xmlns:a16="http://schemas.microsoft.com/office/drawing/2014/main" id="{C18BFD91-3C61-4D06-BF97-F74040F3D0E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938642" y="322263"/>
            <a:ext cx="3944936" cy="800100"/>
          </a:xfrm>
          <a:prstGeom prst="rect">
            <a:avLst/>
          </a:prstGeom>
        </p:spPr>
      </p:pic>
    </p:spTree>
    <p:extLst>
      <p:ext uri="{BB962C8B-B14F-4D97-AF65-F5344CB8AC3E}">
        <p14:creationId xmlns:p14="http://schemas.microsoft.com/office/powerpoint/2010/main" val="2364652439"/>
      </p:ext>
    </p:extLst>
  </p:cSld>
  <p:clrMap bg1="lt1" tx1="dk1" bg2="lt2" tx2="dk2" accent1="accent1" accent2="accent2" accent3="accent3" accent4="accent4" accent5="accent5" accent6="accent6" hlink="hlink" folHlink="folHlink"/>
  <p:sldLayoutIdLst>
    <p:sldLayoutId id="2147483676" r:id="rId1"/>
    <p:sldLayoutId id="2147483687" r:id="rId2"/>
    <p:sldLayoutId id="2147483685" r:id="rId3"/>
    <p:sldLayoutId id="2147483667" r:id="rId4"/>
    <p:sldLayoutId id="2147483683" r:id="rId5"/>
    <p:sldLayoutId id="2147483684" r:id="rId6"/>
    <p:sldLayoutId id="2147483669" r:id="rId7"/>
    <p:sldLayoutId id="2147483686"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E534941D-3585-EED4-C667-D0B0F4C829E2}"/>
              </a:ext>
            </a:extLst>
          </p:cNvPr>
          <p:cNvSpPr/>
          <p:nvPr/>
        </p:nvSpPr>
        <p:spPr>
          <a:xfrm>
            <a:off x="340921" y="414645"/>
            <a:ext cx="17606157" cy="9457711"/>
          </a:xfrm>
          <a:custGeom>
            <a:avLst/>
            <a:gdLst/>
            <a:ahLst/>
            <a:cxnLst/>
            <a:rect l="l" t="t" r="r" b="b"/>
            <a:pathLst>
              <a:path w="17606157" h="9457711">
                <a:moveTo>
                  <a:pt x="0" y="0"/>
                </a:moveTo>
                <a:lnTo>
                  <a:pt x="17606157" y="0"/>
                </a:lnTo>
                <a:lnTo>
                  <a:pt x="17606157" y="9457711"/>
                </a:lnTo>
                <a:lnTo>
                  <a:pt x="0" y="9457711"/>
                </a:lnTo>
                <a:lnTo>
                  <a:pt x="0" y="0"/>
                </a:lnTo>
                <a:close/>
              </a:path>
            </a:pathLst>
          </a:custGeom>
          <a:blipFill>
            <a:blip r:embed="rId7">
              <a:alphaModFix amt="10999"/>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L"/>
          </a:p>
        </p:txBody>
      </p:sp>
      <p:sp>
        <p:nvSpPr>
          <p:cNvPr id="2" name="Title Placeholder 1">
            <a:extLst>
              <a:ext uri="{FF2B5EF4-FFF2-40B4-BE49-F238E27FC236}">
                <a16:creationId xmlns:a16="http://schemas.microsoft.com/office/drawing/2014/main" id="{D9CDEF33-4D9B-0901-B5F6-0B515CB61108}"/>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74176737-7759-B94F-52CE-36D9D488C8B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C37C161C-02B5-CDC1-7B42-E70FD5C46A02}"/>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NL"/>
          </a:p>
        </p:txBody>
      </p:sp>
      <p:sp>
        <p:nvSpPr>
          <p:cNvPr id="5" name="Footer Placeholder 4">
            <a:extLst>
              <a:ext uri="{FF2B5EF4-FFF2-40B4-BE49-F238E27FC236}">
                <a16:creationId xmlns:a16="http://schemas.microsoft.com/office/drawing/2014/main" id="{746E2482-1785-5F3B-C49A-358F29CE5619}"/>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L"/>
          </a:p>
        </p:txBody>
      </p:sp>
      <p:sp>
        <p:nvSpPr>
          <p:cNvPr id="6" name="Slide Number Placeholder 5">
            <a:extLst>
              <a:ext uri="{FF2B5EF4-FFF2-40B4-BE49-F238E27FC236}">
                <a16:creationId xmlns:a16="http://schemas.microsoft.com/office/drawing/2014/main" id="{430CE0D9-76E6-B8CF-1F5A-8E719721DCB9}"/>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BB243F95-4936-47A2-8A15-8FB99037CD76}" type="slidenum">
              <a:rPr lang="en-NL" smtClean="0"/>
              <a:t>‹#›</a:t>
            </a:fld>
            <a:endParaRPr lang="en-NL"/>
          </a:p>
        </p:txBody>
      </p:sp>
      <p:sp>
        <p:nvSpPr>
          <p:cNvPr id="7" name="Rectangle 6">
            <a:extLst>
              <a:ext uri="{FF2B5EF4-FFF2-40B4-BE49-F238E27FC236}">
                <a16:creationId xmlns:a16="http://schemas.microsoft.com/office/drawing/2014/main" id="{03940C49-8577-7D2F-E8A2-7A5D3E2B2A38}"/>
              </a:ext>
            </a:extLst>
          </p:cNvPr>
          <p:cNvSpPr/>
          <p:nvPr/>
        </p:nvSpPr>
        <p:spPr>
          <a:xfrm>
            <a:off x="17373600" y="9486900"/>
            <a:ext cx="914400" cy="8001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Slide Number Placeholder 6">
            <a:extLst>
              <a:ext uri="{FF2B5EF4-FFF2-40B4-BE49-F238E27FC236}">
                <a16:creationId xmlns:a16="http://schemas.microsoft.com/office/drawing/2014/main" id="{EA779C73-19E7-9302-7EA0-3CE737973B04}"/>
              </a:ext>
            </a:extLst>
          </p:cNvPr>
          <p:cNvSpPr txBox="1">
            <a:spLocks/>
          </p:cNvSpPr>
          <p:nvPr/>
        </p:nvSpPr>
        <p:spPr>
          <a:xfrm>
            <a:off x="17487900" y="9633743"/>
            <a:ext cx="685800" cy="506413"/>
          </a:xfrm>
          <a:prstGeom prst="rect">
            <a:avLst/>
          </a:prstGeom>
        </p:spPr>
        <p:txBody>
          <a:bodyPr/>
          <a:lstStyle>
            <a:defPPr>
              <a:defRPr lang="en-US"/>
            </a:defPPr>
            <a:lvl1pPr marL="0" algn="ctr" defTabSz="914400" rtl="0" eaLnBrk="1" latinLnBrk="0" hangingPunct="1">
              <a:defRPr sz="2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1" name="Picture 10" descr="A black and white logo&#10;&#10;AI-generated content may be incorrect.">
            <a:extLst>
              <a:ext uri="{FF2B5EF4-FFF2-40B4-BE49-F238E27FC236}">
                <a16:creationId xmlns:a16="http://schemas.microsoft.com/office/drawing/2014/main" id="{618A9CF8-23CF-8DA7-D702-32340D0A03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38642" y="322263"/>
            <a:ext cx="3944936" cy="800100"/>
          </a:xfrm>
          <a:prstGeom prst="rect">
            <a:avLst/>
          </a:prstGeom>
        </p:spPr>
      </p:pic>
    </p:spTree>
    <p:extLst>
      <p:ext uri="{BB962C8B-B14F-4D97-AF65-F5344CB8AC3E}">
        <p14:creationId xmlns:p14="http://schemas.microsoft.com/office/powerpoint/2010/main" val="3346512479"/>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662" r:id="rId3"/>
    <p:sldLayoutId id="2147483678" r:id="rId4"/>
    <p:sldLayoutId id="2147483691"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webgate.ec.europa.eu/eudamed/landing-page#/" TargetMode="External"/><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9.xml"/><Relationship Id="rId6" Type="http://schemas.openxmlformats.org/officeDocument/2006/relationships/hyperlink" Target="https://ec.europa.eu/tools/eudamed/#/screen/home" TargetMode="External"/><Relationship Id="rId5" Type="http://schemas.openxmlformats.org/officeDocument/2006/relationships/image" Target="../media/image76.sv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FDA6D2-C430-ABA2-59FC-A4DFE957320F}"/>
              </a:ext>
            </a:extLst>
          </p:cNvPr>
          <p:cNvSpPr>
            <a:spLocks noGrp="1"/>
          </p:cNvSpPr>
          <p:nvPr>
            <p:ph type="sldNum" sz="quarter" idx="11"/>
          </p:nvPr>
        </p:nvSpPr>
        <p:spPr/>
        <p:txBody>
          <a:bodyPr/>
          <a:lstStyle/>
          <a:p>
            <a:fld id="{BEC30290-80E1-4211-8FDE-A60E797D43B1}" type="slidenum">
              <a:rPr lang="en-US" smtClean="0"/>
              <a:pPr/>
              <a:t>1</a:t>
            </a:fld>
            <a:endParaRPr lang="en-US"/>
          </a:p>
        </p:txBody>
      </p:sp>
      <p:sp>
        <p:nvSpPr>
          <p:cNvPr id="3" name="Title 2">
            <a:extLst>
              <a:ext uri="{FF2B5EF4-FFF2-40B4-BE49-F238E27FC236}">
                <a16:creationId xmlns:a16="http://schemas.microsoft.com/office/drawing/2014/main" id="{2101EBA9-5100-8A0E-1FE3-BAD6708EC68D}"/>
              </a:ext>
            </a:extLst>
          </p:cNvPr>
          <p:cNvSpPr>
            <a:spLocks noGrp="1"/>
          </p:cNvSpPr>
          <p:nvPr>
            <p:ph type="title"/>
          </p:nvPr>
        </p:nvSpPr>
        <p:spPr/>
        <p:txBody>
          <a:bodyPr/>
          <a:lstStyle/>
          <a:p>
            <a:r>
              <a:rPr lang="en-US"/>
              <a:t>Navigating EUDAMED</a:t>
            </a:r>
            <a:br>
              <a:rPr lang="en-US"/>
            </a:br>
            <a:endParaRPr lang="en-NL"/>
          </a:p>
        </p:txBody>
      </p:sp>
      <p:sp>
        <p:nvSpPr>
          <p:cNvPr id="4" name="Text Placeholder 3">
            <a:extLst>
              <a:ext uri="{FF2B5EF4-FFF2-40B4-BE49-F238E27FC236}">
                <a16:creationId xmlns:a16="http://schemas.microsoft.com/office/drawing/2014/main" id="{FB27001B-3157-C38C-6BDC-07E0DD5A2D98}"/>
              </a:ext>
            </a:extLst>
          </p:cNvPr>
          <p:cNvSpPr>
            <a:spLocks noGrp="1"/>
          </p:cNvSpPr>
          <p:nvPr>
            <p:ph type="body" sz="quarter" idx="12"/>
          </p:nvPr>
        </p:nvSpPr>
        <p:spPr/>
        <p:txBody>
          <a:bodyPr/>
          <a:lstStyle/>
          <a:p>
            <a:r>
              <a:rPr lang="en-US"/>
              <a:t>Streamlined Compliance for EU MDR &amp; IVDR Success</a:t>
            </a:r>
            <a:endParaRPr lang="en-NL"/>
          </a:p>
        </p:txBody>
      </p:sp>
    </p:spTree>
    <p:extLst>
      <p:ext uri="{BB962C8B-B14F-4D97-AF65-F5344CB8AC3E}">
        <p14:creationId xmlns:p14="http://schemas.microsoft.com/office/powerpoint/2010/main" val="1048378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28636-9153-698B-F5E7-99C2FC93590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CD0C9A-7973-FCD5-A276-8D49380E7C93}"/>
              </a:ext>
            </a:extLst>
          </p:cNvPr>
          <p:cNvSpPr>
            <a:spLocks noGrp="1"/>
          </p:cNvSpPr>
          <p:nvPr>
            <p:ph type="sldNum" sz="quarter" idx="4"/>
          </p:nvPr>
        </p:nvSpPr>
        <p:spPr/>
        <p:txBody>
          <a:bodyPr/>
          <a:lstStyle/>
          <a:p>
            <a:fld id="{B6F15528-21DE-4FAA-801E-634DDDAF4B2B}" type="slidenum">
              <a:rPr lang="en-US" smtClean="0"/>
              <a:pPr/>
              <a:t>10</a:t>
            </a:fld>
            <a:endParaRPr lang="en-US"/>
          </a:p>
        </p:txBody>
      </p:sp>
      <p:sp>
        <p:nvSpPr>
          <p:cNvPr id="3" name="Text Placeholder 2">
            <a:extLst>
              <a:ext uri="{FF2B5EF4-FFF2-40B4-BE49-F238E27FC236}">
                <a16:creationId xmlns:a16="http://schemas.microsoft.com/office/drawing/2014/main" id="{9D4A225E-019D-B873-A8D5-31DA5A6EFF80}"/>
              </a:ext>
            </a:extLst>
          </p:cNvPr>
          <p:cNvSpPr>
            <a:spLocks noGrp="1"/>
          </p:cNvSpPr>
          <p:nvPr>
            <p:ph type="body" sz="quarter" idx="10"/>
          </p:nvPr>
        </p:nvSpPr>
        <p:spPr/>
        <p:txBody>
          <a:bodyPr>
            <a:normAutofit fontScale="70000" lnSpcReduction="20000"/>
          </a:bodyPr>
          <a:lstStyle/>
          <a:p>
            <a:pPr marL="0" indent="0">
              <a:buNone/>
            </a:pPr>
            <a:r>
              <a:rPr lang="en-US" b="1"/>
              <a:t>UDI carrier </a:t>
            </a:r>
          </a:p>
          <a:p>
            <a:r>
              <a:rPr lang="en-US"/>
              <a:t>The UDI carrier is the means of conveying the UDI by using AIDC and, if applicable, its HRI.</a:t>
            </a:r>
          </a:p>
          <a:p>
            <a:pPr lvl="1"/>
            <a:r>
              <a:rPr lang="en-US" sz="2900"/>
              <a:t>AIDC: Automatic identification and data capture</a:t>
            </a:r>
          </a:p>
          <a:p>
            <a:pPr lvl="1"/>
            <a:r>
              <a:rPr lang="en-US" sz="2900"/>
              <a:t>HRI: Human Readable Interpretation – legible interpretation of data characters encoded in the UDI carrier. </a:t>
            </a:r>
          </a:p>
          <a:p>
            <a:r>
              <a:rPr lang="en-US"/>
              <a:t>Linear barcode, 2D/Matrix bar code, RFID (Radio Frequency Identification)</a:t>
            </a:r>
          </a:p>
          <a:p>
            <a:endParaRPr lang="en-US" sz="3900"/>
          </a:p>
          <a:p>
            <a:pPr marL="1371600" lvl="3" indent="0">
              <a:buNone/>
            </a:pPr>
            <a:r>
              <a:rPr lang="en-US" sz="2600"/>
              <a:t>	</a:t>
            </a:r>
            <a:r>
              <a:rPr lang="en-US" sz="2200"/>
              <a:t>Symbol to be used when multiple data carriers are present on the label.</a:t>
            </a:r>
          </a:p>
          <a:p>
            <a:pPr marL="0" indent="0">
              <a:buNone/>
            </a:pPr>
            <a:endParaRPr lang="en-US" b="1"/>
          </a:p>
          <a:p>
            <a:pPr marL="0" indent="0">
              <a:buNone/>
            </a:pPr>
            <a:endParaRPr lang="en-US" b="1"/>
          </a:p>
          <a:p>
            <a:pPr marL="0" indent="0">
              <a:buNone/>
            </a:pPr>
            <a:r>
              <a:rPr lang="en-US" b="1"/>
              <a:t>Basic UDI-DI :</a:t>
            </a:r>
            <a:br>
              <a:rPr lang="en-US"/>
            </a:br>
            <a:r>
              <a:rPr lang="en-US"/>
              <a:t>Introduced under MDR Article 27 /IVDR Article 24. </a:t>
            </a:r>
          </a:p>
          <a:p>
            <a:pPr marL="0" indent="0">
              <a:buNone/>
            </a:pPr>
            <a:endParaRPr lang="en-US"/>
          </a:p>
          <a:p>
            <a:r>
              <a:rPr lang="en-US"/>
              <a:t>Primary identifier of a device model. </a:t>
            </a:r>
          </a:p>
          <a:p>
            <a:r>
              <a:rPr lang="en-US"/>
              <a:t>It is the main key for records in the UDI database </a:t>
            </a:r>
          </a:p>
          <a:p>
            <a:r>
              <a:rPr lang="en-US"/>
              <a:t>Referenced in relevant regulatory documents (e.g. certificates and EU declarations of conformity, technical documentation, and summary of safety and clinical performance) </a:t>
            </a:r>
          </a:p>
          <a:p>
            <a:r>
              <a:rPr lang="en-US"/>
              <a:t>Linked to devices with the same intended purpose, risk class, and essential design and manufacturing characteristics.</a:t>
            </a:r>
          </a:p>
          <a:p>
            <a:r>
              <a:rPr lang="en-US"/>
              <a:t>Only regulatory identifier, not a supply chain identifier (i.e. not included on the product labeling)</a:t>
            </a:r>
          </a:p>
          <a:p>
            <a:pPr marL="0" indent="0">
              <a:buNone/>
            </a:pPr>
            <a:endParaRPr lang="en-US"/>
          </a:p>
          <a:p>
            <a:pPr marL="0" indent="0">
              <a:buNone/>
            </a:pPr>
            <a:endParaRPr lang="en-US"/>
          </a:p>
        </p:txBody>
      </p:sp>
      <p:sp>
        <p:nvSpPr>
          <p:cNvPr id="4" name="Title 3">
            <a:extLst>
              <a:ext uri="{FF2B5EF4-FFF2-40B4-BE49-F238E27FC236}">
                <a16:creationId xmlns:a16="http://schemas.microsoft.com/office/drawing/2014/main" id="{07253DFF-7AB6-5526-92E3-5C6118714053}"/>
              </a:ext>
            </a:extLst>
          </p:cNvPr>
          <p:cNvSpPr>
            <a:spLocks noGrp="1"/>
          </p:cNvSpPr>
          <p:nvPr>
            <p:ph type="title"/>
          </p:nvPr>
        </p:nvSpPr>
        <p:spPr>
          <a:xfrm>
            <a:off x="1286123" y="1260942"/>
            <a:ext cx="16100539" cy="1143000"/>
          </a:xfrm>
        </p:spPr>
        <p:txBody>
          <a:bodyPr/>
          <a:lstStyle/>
          <a:p>
            <a:r>
              <a:rPr lang="en-US"/>
              <a:t>Global UDI perspective - Definitions</a:t>
            </a:r>
            <a:endParaRPr lang="en-NL"/>
          </a:p>
        </p:txBody>
      </p:sp>
      <p:pic>
        <p:nvPicPr>
          <p:cNvPr id="6" name="Picture 5">
            <a:extLst>
              <a:ext uri="{FF2B5EF4-FFF2-40B4-BE49-F238E27FC236}">
                <a16:creationId xmlns:a16="http://schemas.microsoft.com/office/drawing/2014/main" id="{1FBD57A4-11A3-9214-6518-9BD8E23F9535}"/>
              </a:ext>
            </a:extLst>
          </p:cNvPr>
          <p:cNvPicPr>
            <a:picLocks noChangeAspect="1"/>
          </p:cNvPicPr>
          <p:nvPr/>
        </p:nvPicPr>
        <p:blipFill>
          <a:blip r:embed="rId3"/>
          <a:stretch>
            <a:fillRect/>
          </a:stretch>
        </p:blipFill>
        <p:spPr>
          <a:xfrm>
            <a:off x="1447800" y="4671946"/>
            <a:ext cx="1457528" cy="943107"/>
          </a:xfrm>
          <a:prstGeom prst="rect">
            <a:avLst/>
          </a:prstGeom>
        </p:spPr>
      </p:pic>
    </p:spTree>
    <p:extLst>
      <p:ext uri="{BB962C8B-B14F-4D97-AF65-F5344CB8AC3E}">
        <p14:creationId xmlns:p14="http://schemas.microsoft.com/office/powerpoint/2010/main" val="402208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23602-E0C3-1352-47A3-98EFC4F3E1C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DBE02B-B21E-C697-9204-133062BB8FED}"/>
              </a:ext>
            </a:extLst>
          </p:cNvPr>
          <p:cNvSpPr>
            <a:spLocks noGrp="1"/>
          </p:cNvSpPr>
          <p:nvPr>
            <p:ph type="sldNum" sz="quarter" idx="4"/>
          </p:nvPr>
        </p:nvSpPr>
        <p:spPr/>
        <p:txBody>
          <a:bodyPr/>
          <a:lstStyle/>
          <a:p>
            <a:fld id="{B6F15528-21DE-4FAA-801E-634DDDAF4B2B}" type="slidenum">
              <a:rPr lang="en-US" smtClean="0"/>
              <a:pPr/>
              <a:t>11</a:t>
            </a:fld>
            <a:endParaRPr lang="en-US"/>
          </a:p>
        </p:txBody>
      </p:sp>
      <p:sp>
        <p:nvSpPr>
          <p:cNvPr id="3" name="Text Placeholder 2">
            <a:extLst>
              <a:ext uri="{FF2B5EF4-FFF2-40B4-BE49-F238E27FC236}">
                <a16:creationId xmlns:a16="http://schemas.microsoft.com/office/drawing/2014/main" id="{5093A8E4-BA4E-3B7F-CFCC-5E4ED3E49D11}"/>
              </a:ext>
            </a:extLst>
          </p:cNvPr>
          <p:cNvSpPr>
            <a:spLocks noGrp="1"/>
          </p:cNvSpPr>
          <p:nvPr>
            <p:ph type="body" sz="quarter" idx="10"/>
          </p:nvPr>
        </p:nvSpPr>
        <p:spPr/>
        <p:txBody>
          <a:bodyPr>
            <a:normAutofit/>
          </a:bodyPr>
          <a:lstStyle/>
          <a:p>
            <a:pPr marL="0" indent="0">
              <a:buNone/>
            </a:pPr>
            <a:r>
              <a:rPr lang="en-US" b="1"/>
              <a:t>Master UDI-DI :</a:t>
            </a:r>
            <a:br>
              <a:rPr lang="en-US"/>
            </a:br>
            <a:r>
              <a:rPr lang="en-US" sz="2000"/>
              <a:t>Introduced with Regulation 2023/2197 “assignment of Unique Device Identifiers for contact lenses”</a:t>
            </a:r>
          </a:p>
          <a:p>
            <a:r>
              <a:rPr lang="en-US" sz="2000"/>
              <a:t>Applicable for highly individualized regulation devices that share specific similarities with respect to clinically relevant parameters:</a:t>
            </a:r>
          </a:p>
          <a:p>
            <a:pPr lvl="1">
              <a:buFont typeface="Courier New" panose="02070309020205020404" pitchFamily="49" charset="0"/>
              <a:buChar char="o"/>
            </a:pPr>
            <a:r>
              <a:rPr lang="en-US" sz="2000"/>
              <a:t>Contact lenses</a:t>
            </a:r>
          </a:p>
          <a:p>
            <a:pPr lvl="1">
              <a:buFont typeface="Courier New" panose="02070309020205020404" pitchFamily="49" charset="0"/>
              <a:buChar char="o"/>
            </a:pPr>
            <a:r>
              <a:rPr lang="en-US" sz="2000"/>
              <a:t>Spectacle frames/lenses, ready readers</a:t>
            </a:r>
          </a:p>
          <a:p>
            <a:r>
              <a:rPr lang="en-US" sz="2000"/>
              <a:t>Introduced to reduce the number of entries in the EUDAMED (European Database on Medical Devices) registration system. </a:t>
            </a:r>
          </a:p>
          <a:p>
            <a:endParaRPr lang="en-US" sz="1800"/>
          </a:p>
          <a:p>
            <a:pPr marL="0" indent="0">
              <a:buNone/>
            </a:pPr>
            <a:r>
              <a:rPr lang="en-US" sz="2400" b="1"/>
              <a:t>Timelines:</a:t>
            </a:r>
          </a:p>
          <a:p>
            <a:r>
              <a:rPr lang="en-US" sz="2000"/>
              <a:t>EUDAMED: mandatory Q1 2026 (planned)</a:t>
            </a:r>
          </a:p>
          <a:p>
            <a:r>
              <a:rPr lang="en-US" sz="2000"/>
              <a:t>Master UDI-DI mandatory:</a:t>
            </a:r>
          </a:p>
          <a:p>
            <a:pPr lvl="1"/>
            <a:r>
              <a:rPr lang="en-US" sz="2000"/>
              <a:t>Contact lenses: 9 November 2026</a:t>
            </a:r>
          </a:p>
          <a:p>
            <a:pPr lvl="1"/>
            <a:r>
              <a:rPr lang="en-US" sz="2000"/>
              <a:t>Spectacle frames, spectacle lenses and ready-to-wear reading spectacles: September 2028</a:t>
            </a:r>
          </a:p>
          <a:p>
            <a:pPr marL="0" indent="0">
              <a:buNone/>
            </a:pPr>
            <a:endParaRPr lang="en-US" sz="1800"/>
          </a:p>
          <a:p>
            <a:pPr marL="0" indent="0">
              <a:buNone/>
            </a:pPr>
            <a:r>
              <a:rPr lang="en-US" sz="1800"/>
              <a:t>See MDCG 2025-7 for details.</a:t>
            </a:r>
          </a:p>
          <a:p>
            <a:pPr lvl="1">
              <a:buFont typeface="Arial" panose="020B0604020202020204" pitchFamily="34" charset="0"/>
              <a:buChar char="•"/>
            </a:pPr>
            <a:endParaRPr lang="en-US" sz="1800"/>
          </a:p>
          <a:p>
            <a:endParaRPr lang="en-US"/>
          </a:p>
          <a:p>
            <a:pPr lvl="1">
              <a:buFontTx/>
              <a:buChar char="-"/>
            </a:pPr>
            <a:endParaRPr lang="en-US"/>
          </a:p>
          <a:p>
            <a:pPr marL="0" indent="0">
              <a:buNone/>
            </a:pPr>
            <a:endParaRPr lang="en-US"/>
          </a:p>
          <a:p>
            <a:pPr marL="0" indent="0">
              <a:buNone/>
            </a:pPr>
            <a:endParaRPr lang="en-US"/>
          </a:p>
        </p:txBody>
      </p:sp>
      <p:sp>
        <p:nvSpPr>
          <p:cNvPr id="4" name="Title 3">
            <a:extLst>
              <a:ext uri="{FF2B5EF4-FFF2-40B4-BE49-F238E27FC236}">
                <a16:creationId xmlns:a16="http://schemas.microsoft.com/office/drawing/2014/main" id="{A2298D95-38AE-754F-A049-BF68D0CE0196}"/>
              </a:ext>
            </a:extLst>
          </p:cNvPr>
          <p:cNvSpPr>
            <a:spLocks noGrp="1"/>
          </p:cNvSpPr>
          <p:nvPr>
            <p:ph type="title"/>
          </p:nvPr>
        </p:nvSpPr>
        <p:spPr>
          <a:xfrm>
            <a:off x="1286123" y="1260942"/>
            <a:ext cx="16100539" cy="1143000"/>
          </a:xfrm>
        </p:spPr>
        <p:txBody>
          <a:bodyPr/>
          <a:lstStyle/>
          <a:p>
            <a:r>
              <a:rPr lang="en-US"/>
              <a:t>Global UDI perspective - Definitions</a:t>
            </a:r>
            <a:endParaRPr lang="en-NL"/>
          </a:p>
        </p:txBody>
      </p:sp>
      <p:pic>
        <p:nvPicPr>
          <p:cNvPr id="8" name="Picture 7">
            <a:extLst>
              <a:ext uri="{FF2B5EF4-FFF2-40B4-BE49-F238E27FC236}">
                <a16:creationId xmlns:a16="http://schemas.microsoft.com/office/drawing/2014/main" id="{1D65F193-C96F-1CDC-8CD6-410360E7687E}"/>
              </a:ext>
            </a:extLst>
          </p:cNvPr>
          <p:cNvPicPr>
            <a:picLocks noChangeAspect="1"/>
          </p:cNvPicPr>
          <p:nvPr/>
        </p:nvPicPr>
        <p:blipFill>
          <a:blip r:embed="rId2"/>
          <a:stretch>
            <a:fillRect/>
          </a:stretch>
        </p:blipFill>
        <p:spPr>
          <a:xfrm>
            <a:off x="12906183" y="6942076"/>
            <a:ext cx="4180905" cy="3198080"/>
          </a:xfrm>
          <a:prstGeom prst="rect">
            <a:avLst/>
          </a:prstGeom>
        </p:spPr>
      </p:pic>
    </p:spTree>
    <p:extLst>
      <p:ext uri="{BB962C8B-B14F-4D97-AF65-F5344CB8AC3E}">
        <p14:creationId xmlns:p14="http://schemas.microsoft.com/office/powerpoint/2010/main" val="3392922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4AD2BB1C-6290-5A2D-61B6-2F6E32E11267}"/>
              </a:ext>
            </a:extLst>
          </p:cNvPr>
          <p:cNvSpPr txBox="1">
            <a:spLocks/>
          </p:cNvSpPr>
          <p:nvPr/>
        </p:nvSpPr>
        <p:spPr>
          <a:xfrm>
            <a:off x="1286124" y="3311441"/>
            <a:ext cx="3670663" cy="3069766"/>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r>
              <a:rPr lang="en-US" sz="1800"/>
              <a:t>Shipper</a:t>
            </a:r>
          </a:p>
          <a:p>
            <a:pPr marL="0" indent="0" algn="ctr">
              <a:buFont typeface="Arial" pitchFamily="34" charset="0"/>
              <a:buNone/>
            </a:pPr>
            <a:endParaRPr lang="en-US" sz="1800"/>
          </a:p>
          <a:p>
            <a:pPr marL="0" indent="0" algn="ctr">
              <a:buFont typeface="Arial" pitchFamily="34" charset="0"/>
              <a:buNone/>
            </a:pPr>
            <a:endParaRPr lang="en-US" sz="1800"/>
          </a:p>
          <a:p>
            <a:pPr marL="0" indent="0" algn="ctr">
              <a:buFont typeface="Arial" pitchFamily="34" charset="0"/>
              <a:buNone/>
            </a:pPr>
            <a:endParaRPr lang="en-US" sz="1800"/>
          </a:p>
          <a:p>
            <a:pPr marL="0" indent="0" algn="ctr">
              <a:buFont typeface="Arial" pitchFamily="34" charset="0"/>
              <a:buNone/>
            </a:pPr>
            <a:endParaRPr lang="en-US"/>
          </a:p>
          <a:p>
            <a:pPr marL="0" indent="0" algn="ctr">
              <a:buFont typeface="Arial" pitchFamily="34" charset="0"/>
              <a:buNone/>
            </a:pPr>
            <a:endParaRPr lang="en-US"/>
          </a:p>
          <a:p>
            <a:pPr marL="0" indent="0" algn="ctr">
              <a:buFont typeface="Arial" pitchFamily="34" charset="0"/>
              <a:buNone/>
            </a:pPr>
            <a:endParaRPr lang="en-NL"/>
          </a:p>
        </p:txBody>
      </p:sp>
      <p:sp>
        <p:nvSpPr>
          <p:cNvPr id="8" name="Text Placeholder 6">
            <a:extLst>
              <a:ext uri="{FF2B5EF4-FFF2-40B4-BE49-F238E27FC236}">
                <a16:creationId xmlns:a16="http://schemas.microsoft.com/office/drawing/2014/main" id="{9C6356CF-15F3-4390-B119-F1C57021441F}"/>
              </a:ext>
            </a:extLst>
          </p:cNvPr>
          <p:cNvSpPr txBox="1">
            <a:spLocks/>
          </p:cNvSpPr>
          <p:nvPr/>
        </p:nvSpPr>
        <p:spPr>
          <a:xfrm>
            <a:off x="2148273" y="4101742"/>
            <a:ext cx="2808514" cy="2279465"/>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r>
              <a:rPr lang="en-US" sz="1800"/>
              <a:t>Tray</a:t>
            </a:r>
          </a:p>
          <a:p>
            <a:pPr marL="0" indent="0" algn="ctr">
              <a:buFont typeface="Arial" pitchFamily="34" charset="0"/>
              <a:buNone/>
            </a:pPr>
            <a:endParaRPr lang="en-US" sz="1800"/>
          </a:p>
          <a:p>
            <a:pPr marL="0" indent="0" algn="ctr">
              <a:buFont typeface="Arial" pitchFamily="34" charset="0"/>
              <a:buNone/>
            </a:pPr>
            <a:endParaRPr lang="en-US"/>
          </a:p>
          <a:p>
            <a:pPr marL="0" indent="0" algn="ctr">
              <a:buFont typeface="Arial" pitchFamily="34" charset="0"/>
              <a:buNone/>
            </a:pPr>
            <a:endParaRPr lang="en-US"/>
          </a:p>
          <a:p>
            <a:pPr marL="0" indent="0" algn="ctr">
              <a:buFont typeface="Arial" pitchFamily="34" charset="0"/>
              <a:buNone/>
            </a:pPr>
            <a:endParaRPr lang="en-NL"/>
          </a:p>
        </p:txBody>
      </p:sp>
      <p:sp>
        <p:nvSpPr>
          <p:cNvPr id="2" name="Slide Number Placeholder 1">
            <a:extLst>
              <a:ext uri="{FF2B5EF4-FFF2-40B4-BE49-F238E27FC236}">
                <a16:creationId xmlns:a16="http://schemas.microsoft.com/office/drawing/2014/main" id="{0BF88AF7-4090-D38B-DD69-2B02EA7B67B2}"/>
              </a:ext>
            </a:extLst>
          </p:cNvPr>
          <p:cNvSpPr>
            <a:spLocks noGrp="1"/>
          </p:cNvSpPr>
          <p:nvPr>
            <p:ph type="sldNum" sz="quarter" idx="4"/>
          </p:nvPr>
        </p:nvSpPr>
        <p:spPr/>
        <p:txBody>
          <a:bodyPr/>
          <a:lstStyle/>
          <a:p>
            <a:fld id="{B6F15528-21DE-4FAA-801E-634DDDAF4B2B}" type="slidenum">
              <a:rPr lang="en-US" smtClean="0"/>
              <a:pPr/>
              <a:t>12</a:t>
            </a:fld>
            <a:endParaRPr lang="en-US"/>
          </a:p>
        </p:txBody>
      </p:sp>
      <p:sp>
        <p:nvSpPr>
          <p:cNvPr id="4" name="Title 3">
            <a:extLst>
              <a:ext uri="{FF2B5EF4-FFF2-40B4-BE49-F238E27FC236}">
                <a16:creationId xmlns:a16="http://schemas.microsoft.com/office/drawing/2014/main" id="{85182C3F-C6C8-4637-4793-B11EC13AB702}"/>
              </a:ext>
            </a:extLst>
          </p:cNvPr>
          <p:cNvSpPr>
            <a:spLocks noGrp="1"/>
          </p:cNvSpPr>
          <p:nvPr>
            <p:ph type="title"/>
          </p:nvPr>
        </p:nvSpPr>
        <p:spPr/>
        <p:txBody>
          <a:bodyPr/>
          <a:lstStyle/>
          <a:p>
            <a:r>
              <a:rPr lang="en-US"/>
              <a:t>UDIs – packaging level requirements</a:t>
            </a:r>
            <a:endParaRPr lang="en-NL"/>
          </a:p>
        </p:txBody>
      </p:sp>
      <p:sp>
        <p:nvSpPr>
          <p:cNvPr id="7" name="Text Placeholder 6">
            <a:extLst>
              <a:ext uri="{FF2B5EF4-FFF2-40B4-BE49-F238E27FC236}">
                <a16:creationId xmlns:a16="http://schemas.microsoft.com/office/drawing/2014/main" id="{C88F12C2-4DE1-6E33-31A6-6A00ED3C04E5}"/>
              </a:ext>
            </a:extLst>
          </p:cNvPr>
          <p:cNvSpPr>
            <a:spLocks noGrp="1"/>
          </p:cNvSpPr>
          <p:nvPr>
            <p:ph type="body" sz="quarter" idx="10"/>
          </p:nvPr>
        </p:nvSpPr>
        <p:spPr>
          <a:xfrm>
            <a:off x="2984296" y="4892043"/>
            <a:ext cx="1972492" cy="1489164"/>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indent="0" algn="ctr">
              <a:buNone/>
            </a:pPr>
            <a:r>
              <a:rPr lang="en-US" sz="1800"/>
              <a:t>Carton</a:t>
            </a:r>
            <a:endParaRPr lang="en-US"/>
          </a:p>
          <a:p>
            <a:pPr marL="0" indent="0" algn="ctr">
              <a:buNone/>
            </a:pPr>
            <a:endParaRPr lang="en-US"/>
          </a:p>
          <a:p>
            <a:pPr marL="0" indent="0" algn="ctr">
              <a:buNone/>
            </a:pPr>
            <a:endParaRPr lang="en-NL"/>
          </a:p>
        </p:txBody>
      </p:sp>
      <p:sp>
        <p:nvSpPr>
          <p:cNvPr id="5" name="Rectangle 4">
            <a:extLst>
              <a:ext uri="{FF2B5EF4-FFF2-40B4-BE49-F238E27FC236}">
                <a16:creationId xmlns:a16="http://schemas.microsoft.com/office/drawing/2014/main" id="{805EE66D-E01D-7FE3-C316-84C868C7F541}"/>
              </a:ext>
            </a:extLst>
          </p:cNvPr>
          <p:cNvSpPr/>
          <p:nvPr/>
        </p:nvSpPr>
        <p:spPr>
          <a:xfrm>
            <a:off x="3454558" y="5682344"/>
            <a:ext cx="1502229" cy="6988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Peel Pouch</a:t>
            </a:r>
            <a:endParaRPr lang="en-NL"/>
          </a:p>
        </p:txBody>
      </p:sp>
      <p:sp>
        <p:nvSpPr>
          <p:cNvPr id="10" name="Rectangle 9">
            <a:extLst>
              <a:ext uri="{FF2B5EF4-FFF2-40B4-BE49-F238E27FC236}">
                <a16:creationId xmlns:a16="http://schemas.microsoft.com/office/drawing/2014/main" id="{96D031B7-D90B-1EDA-CA00-B74C6DD3B6A5}"/>
              </a:ext>
            </a:extLst>
          </p:cNvPr>
          <p:cNvSpPr/>
          <p:nvPr/>
        </p:nvSpPr>
        <p:spPr>
          <a:xfrm>
            <a:off x="6406765" y="5682344"/>
            <a:ext cx="2808514" cy="600891"/>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t>Primary package / Base package</a:t>
            </a:r>
          </a:p>
        </p:txBody>
      </p:sp>
      <p:sp>
        <p:nvSpPr>
          <p:cNvPr id="11" name="Rectangle 10">
            <a:extLst>
              <a:ext uri="{FF2B5EF4-FFF2-40B4-BE49-F238E27FC236}">
                <a16:creationId xmlns:a16="http://schemas.microsoft.com/office/drawing/2014/main" id="{F1828EC6-AAD3-B06B-FED0-0A95EB94C269}"/>
              </a:ext>
            </a:extLst>
          </p:cNvPr>
          <p:cNvSpPr/>
          <p:nvPr/>
        </p:nvSpPr>
        <p:spPr>
          <a:xfrm>
            <a:off x="6406765" y="4892043"/>
            <a:ext cx="2808514" cy="600891"/>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t>Secondary package</a:t>
            </a:r>
          </a:p>
        </p:txBody>
      </p:sp>
      <p:sp>
        <p:nvSpPr>
          <p:cNvPr id="12" name="Rectangle 11">
            <a:extLst>
              <a:ext uri="{FF2B5EF4-FFF2-40B4-BE49-F238E27FC236}">
                <a16:creationId xmlns:a16="http://schemas.microsoft.com/office/drawing/2014/main" id="{3A4E66BB-F865-22BC-C278-5F265AEBD6C9}"/>
              </a:ext>
            </a:extLst>
          </p:cNvPr>
          <p:cNvSpPr/>
          <p:nvPr/>
        </p:nvSpPr>
        <p:spPr>
          <a:xfrm>
            <a:off x="6406765" y="4101742"/>
            <a:ext cx="2808514" cy="600891"/>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t>Tertiary package</a:t>
            </a:r>
          </a:p>
        </p:txBody>
      </p:sp>
      <p:sp>
        <p:nvSpPr>
          <p:cNvPr id="13" name="Rectangle 12">
            <a:extLst>
              <a:ext uri="{FF2B5EF4-FFF2-40B4-BE49-F238E27FC236}">
                <a16:creationId xmlns:a16="http://schemas.microsoft.com/office/drawing/2014/main" id="{5E820F92-C3D5-84CA-89CC-7BBC2C4542E3}"/>
              </a:ext>
            </a:extLst>
          </p:cNvPr>
          <p:cNvSpPr/>
          <p:nvPr/>
        </p:nvSpPr>
        <p:spPr>
          <a:xfrm>
            <a:off x="6406765" y="3311441"/>
            <a:ext cx="2808514" cy="600891"/>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t>Logistic unit</a:t>
            </a:r>
          </a:p>
        </p:txBody>
      </p:sp>
      <p:sp>
        <p:nvSpPr>
          <p:cNvPr id="14" name="Rectangle 13">
            <a:extLst>
              <a:ext uri="{FF2B5EF4-FFF2-40B4-BE49-F238E27FC236}">
                <a16:creationId xmlns:a16="http://schemas.microsoft.com/office/drawing/2014/main" id="{C024A645-8590-CE00-1A37-E01D56D8714B}"/>
              </a:ext>
            </a:extLst>
          </p:cNvPr>
          <p:cNvSpPr/>
          <p:nvPr/>
        </p:nvSpPr>
        <p:spPr>
          <a:xfrm>
            <a:off x="9868421" y="5682344"/>
            <a:ext cx="2808514" cy="600891"/>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t>Primary UDI</a:t>
            </a:r>
          </a:p>
        </p:txBody>
      </p:sp>
      <p:sp>
        <p:nvSpPr>
          <p:cNvPr id="15" name="Rectangle 14">
            <a:extLst>
              <a:ext uri="{FF2B5EF4-FFF2-40B4-BE49-F238E27FC236}">
                <a16:creationId xmlns:a16="http://schemas.microsoft.com/office/drawing/2014/main" id="{C3103070-5C3D-D5D6-4EF1-6B22EA683543}"/>
              </a:ext>
            </a:extLst>
          </p:cNvPr>
          <p:cNvSpPr/>
          <p:nvPr/>
        </p:nvSpPr>
        <p:spPr>
          <a:xfrm>
            <a:off x="9868421" y="4892043"/>
            <a:ext cx="2808514" cy="600891"/>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t>Package DI required</a:t>
            </a:r>
          </a:p>
        </p:txBody>
      </p:sp>
      <p:sp>
        <p:nvSpPr>
          <p:cNvPr id="16" name="Rectangle 15">
            <a:extLst>
              <a:ext uri="{FF2B5EF4-FFF2-40B4-BE49-F238E27FC236}">
                <a16:creationId xmlns:a16="http://schemas.microsoft.com/office/drawing/2014/main" id="{23295024-DA1F-F926-C9FF-869EA9E5852A}"/>
              </a:ext>
            </a:extLst>
          </p:cNvPr>
          <p:cNvSpPr/>
          <p:nvPr/>
        </p:nvSpPr>
        <p:spPr>
          <a:xfrm>
            <a:off x="9868421" y="4101742"/>
            <a:ext cx="2808514" cy="600891"/>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t>Package DI required</a:t>
            </a:r>
          </a:p>
        </p:txBody>
      </p:sp>
      <p:sp>
        <p:nvSpPr>
          <p:cNvPr id="17" name="Rectangle 16">
            <a:extLst>
              <a:ext uri="{FF2B5EF4-FFF2-40B4-BE49-F238E27FC236}">
                <a16:creationId xmlns:a16="http://schemas.microsoft.com/office/drawing/2014/main" id="{90AD9D13-E4C7-22B2-B70C-6534E37A76DE}"/>
              </a:ext>
            </a:extLst>
          </p:cNvPr>
          <p:cNvSpPr/>
          <p:nvPr/>
        </p:nvSpPr>
        <p:spPr>
          <a:xfrm>
            <a:off x="9868421" y="3311441"/>
            <a:ext cx="2808514" cy="600891"/>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t>No UDI or Package DI</a:t>
            </a:r>
          </a:p>
        </p:txBody>
      </p:sp>
      <p:sp>
        <p:nvSpPr>
          <p:cNvPr id="18" name="Arrow: Right 17">
            <a:extLst>
              <a:ext uri="{FF2B5EF4-FFF2-40B4-BE49-F238E27FC236}">
                <a16:creationId xmlns:a16="http://schemas.microsoft.com/office/drawing/2014/main" id="{6801C5D7-7679-75D9-F545-AB95B2A4C974}"/>
              </a:ext>
            </a:extLst>
          </p:cNvPr>
          <p:cNvSpPr/>
          <p:nvPr/>
        </p:nvSpPr>
        <p:spPr>
          <a:xfrm>
            <a:off x="5378064" y="5858688"/>
            <a:ext cx="607423" cy="248202"/>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L"/>
          </a:p>
        </p:txBody>
      </p:sp>
      <p:sp>
        <p:nvSpPr>
          <p:cNvPr id="19" name="Arrow: Right 18">
            <a:extLst>
              <a:ext uri="{FF2B5EF4-FFF2-40B4-BE49-F238E27FC236}">
                <a16:creationId xmlns:a16="http://schemas.microsoft.com/office/drawing/2014/main" id="{E2526808-5628-B14B-861A-C0E926C0F262}"/>
              </a:ext>
            </a:extLst>
          </p:cNvPr>
          <p:cNvSpPr/>
          <p:nvPr/>
        </p:nvSpPr>
        <p:spPr>
          <a:xfrm>
            <a:off x="5378063" y="5068387"/>
            <a:ext cx="607423" cy="248202"/>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L"/>
          </a:p>
        </p:txBody>
      </p:sp>
      <p:sp>
        <p:nvSpPr>
          <p:cNvPr id="20" name="Arrow: Right 19">
            <a:extLst>
              <a:ext uri="{FF2B5EF4-FFF2-40B4-BE49-F238E27FC236}">
                <a16:creationId xmlns:a16="http://schemas.microsoft.com/office/drawing/2014/main" id="{E64B6D6F-84C8-EBEF-97E5-896A74C1BBBD}"/>
              </a:ext>
            </a:extLst>
          </p:cNvPr>
          <p:cNvSpPr/>
          <p:nvPr/>
        </p:nvSpPr>
        <p:spPr>
          <a:xfrm>
            <a:off x="5378063" y="4278086"/>
            <a:ext cx="607423" cy="248202"/>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L"/>
          </a:p>
        </p:txBody>
      </p:sp>
      <p:sp>
        <p:nvSpPr>
          <p:cNvPr id="21" name="Arrow: Right 20">
            <a:extLst>
              <a:ext uri="{FF2B5EF4-FFF2-40B4-BE49-F238E27FC236}">
                <a16:creationId xmlns:a16="http://schemas.microsoft.com/office/drawing/2014/main" id="{45349D5F-2325-012A-0DB1-06C9816A994F}"/>
              </a:ext>
            </a:extLst>
          </p:cNvPr>
          <p:cNvSpPr/>
          <p:nvPr/>
        </p:nvSpPr>
        <p:spPr>
          <a:xfrm>
            <a:off x="5378063" y="3487785"/>
            <a:ext cx="607423" cy="248202"/>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L"/>
          </a:p>
        </p:txBody>
      </p:sp>
      <p:sp>
        <p:nvSpPr>
          <p:cNvPr id="22" name="TextBox 21">
            <a:extLst>
              <a:ext uri="{FF2B5EF4-FFF2-40B4-BE49-F238E27FC236}">
                <a16:creationId xmlns:a16="http://schemas.microsoft.com/office/drawing/2014/main" id="{BE89CF83-C9B2-0A2B-33B9-1E146AAC2D9D}"/>
              </a:ext>
            </a:extLst>
          </p:cNvPr>
          <p:cNvSpPr txBox="1"/>
          <p:nvPr/>
        </p:nvSpPr>
        <p:spPr>
          <a:xfrm>
            <a:off x="1286124" y="7065818"/>
            <a:ext cx="13626909" cy="3785652"/>
          </a:xfrm>
          <a:prstGeom prst="rect">
            <a:avLst/>
          </a:prstGeom>
          <a:noFill/>
        </p:spPr>
        <p:txBody>
          <a:bodyPr wrap="square" rtlCol="0">
            <a:spAutoFit/>
          </a:bodyPr>
          <a:lstStyle/>
          <a:p>
            <a:r>
              <a:rPr lang="en-US" sz="2400" b="1"/>
              <a:t>UDI Requirements:</a:t>
            </a:r>
          </a:p>
          <a:p>
            <a:pPr marL="285750" indent="-285750">
              <a:buFont typeface="Arial" panose="020B0604020202020204" pitchFamily="34" charset="0"/>
              <a:buChar char="•"/>
            </a:pPr>
            <a:r>
              <a:rPr lang="en-US" sz="2400"/>
              <a:t>A UDI shall be assigned to the device itself or its packaging. </a:t>
            </a:r>
          </a:p>
          <a:p>
            <a:pPr marL="285750" indent="-285750">
              <a:buFont typeface="Arial" panose="020B0604020202020204" pitchFamily="34" charset="0"/>
              <a:buChar char="•"/>
            </a:pPr>
            <a:r>
              <a:rPr lang="en-US" sz="2400"/>
              <a:t>Higher levels of packaging shall have their own UDI.</a:t>
            </a:r>
          </a:p>
          <a:p>
            <a:pPr marL="285750" indent="-285750">
              <a:buFont typeface="Arial" panose="020B0604020202020204" pitchFamily="34" charset="0"/>
              <a:buChar char="•"/>
            </a:pPr>
            <a:r>
              <a:rPr lang="en-US" sz="2400"/>
              <a:t>Systems and procedure packs as referred to in MDR Article 22 shall be assigned and bear their own UDI. </a:t>
            </a:r>
          </a:p>
          <a:p>
            <a:pPr marL="285750" indent="-285750">
              <a:buFont typeface="Arial" panose="020B0604020202020204" pitchFamily="34" charset="0"/>
              <a:buChar char="•"/>
            </a:pPr>
            <a:r>
              <a:rPr lang="en-US" sz="2400"/>
              <a:t>Base package that contains more than 1 device </a:t>
            </a:r>
            <a:r>
              <a:rPr lang="en-US" sz="2400">
                <a:sym typeface="Wingdings" panose="05000000000000000000" pitchFamily="2" charset="2"/>
              </a:rPr>
              <a:t> Unit of Use DI (</a:t>
            </a:r>
            <a:r>
              <a:rPr lang="en-US" sz="2400" err="1">
                <a:sym typeface="Wingdings" panose="05000000000000000000" pitchFamily="2" charset="2"/>
              </a:rPr>
              <a:t>UoU</a:t>
            </a:r>
            <a:r>
              <a:rPr lang="en-US" sz="2400">
                <a:sym typeface="Wingdings" panose="05000000000000000000" pitchFamily="2" charset="2"/>
              </a:rPr>
              <a:t> DI) to be assigned as virtual identifier to enable to associate a device to or on a patient.</a:t>
            </a:r>
            <a:endParaRPr lang="en-US" sz="2400"/>
          </a:p>
          <a:p>
            <a:endParaRPr lang="en-US"/>
          </a:p>
          <a:p>
            <a:endParaRPr lang="en-US"/>
          </a:p>
          <a:p>
            <a:endParaRPr lang="en-US"/>
          </a:p>
          <a:p>
            <a:endParaRPr lang="en-NL"/>
          </a:p>
        </p:txBody>
      </p:sp>
      <p:sp>
        <p:nvSpPr>
          <p:cNvPr id="24" name="Rectangle 23">
            <a:extLst>
              <a:ext uri="{FF2B5EF4-FFF2-40B4-BE49-F238E27FC236}">
                <a16:creationId xmlns:a16="http://schemas.microsoft.com/office/drawing/2014/main" id="{0791D87E-F4AF-83F3-ACA4-149779225C64}"/>
              </a:ext>
            </a:extLst>
          </p:cNvPr>
          <p:cNvSpPr/>
          <p:nvPr/>
        </p:nvSpPr>
        <p:spPr>
          <a:xfrm>
            <a:off x="13429184" y="5682344"/>
            <a:ext cx="3715816" cy="600891"/>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t>The “Key“ in UDI databases incl. EUDAMED </a:t>
            </a:r>
          </a:p>
        </p:txBody>
      </p:sp>
      <p:sp>
        <p:nvSpPr>
          <p:cNvPr id="25" name="Rectangle 24">
            <a:extLst>
              <a:ext uri="{FF2B5EF4-FFF2-40B4-BE49-F238E27FC236}">
                <a16:creationId xmlns:a16="http://schemas.microsoft.com/office/drawing/2014/main" id="{4EF0EC27-7556-11BD-E2FA-5F83918BE091}"/>
              </a:ext>
            </a:extLst>
          </p:cNvPr>
          <p:cNvSpPr/>
          <p:nvPr/>
        </p:nvSpPr>
        <p:spPr>
          <a:xfrm>
            <a:off x="13429184" y="6641272"/>
            <a:ext cx="3715816" cy="600891"/>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t>In EU linked to 1 Basic UDI-DI</a:t>
            </a:r>
          </a:p>
        </p:txBody>
      </p:sp>
    </p:spTree>
    <p:extLst>
      <p:ext uri="{BB962C8B-B14F-4D97-AF65-F5344CB8AC3E}">
        <p14:creationId xmlns:p14="http://schemas.microsoft.com/office/powerpoint/2010/main" val="1708933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570A88-2A64-1381-7069-9332682AB452}"/>
              </a:ext>
            </a:extLst>
          </p:cNvPr>
          <p:cNvSpPr>
            <a:spLocks noGrp="1"/>
          </p:cNvSpPr>
          <p:nvPr>
            <p:ph type="sldNum" sz="quarter" idx="4"/>
          </p:nvPr>
        </p:nvSpPr>
        <p:spPr/>
        <p:txBody>
          <a:bodyPr/>
          <a:lstStyle/>
          <a:p>
            <a:fld id="{B6F15528-21DE-4FAA-801E-634DDDAF4B2B}" type="slidenum">
              <a:rPr lang="en-US" smtClean="0"/>
              <a:pPr/>
              <a:t>13</a:t>
            </a:fld>
            <a:endParaRPr lang="en-US"/>
          </a:p>
        </p:txBody>
      </p:sp>
      <p:sp>
        <p:nvSpPr>
          <p:cNvPr id="3" name="Text Placeholder 2">
            <a:extLst>
              <a:ext uri="{FF2B5EF4-FFF2-40B4-BE49-F238E27FC236}">
                <a16:creationId xmlns:a16="http://schemas.microsoft.com/office/drawing/2014/main" id="{A394F744-4168-EDF6-EA5C-B3713966BFB9}"/>
              </a:ext>
            </a:extLst>
          </p:cNvPr>
          <p:cNvSpPr>
            <a:spLocks noGrp="1"/>
          </p:cNvSpPr>
          <p:nvPr>
            <p:ph type="body" sz="quarter" idx="10"/>
          </p:nvPr>
        </p:nvSpPr>
        <p:spPr/>
        <p:txBody>
          <a:bodyPr/>
          <a:lstStyle/>
          <a:p>
            <a:pPr marL="0" indent="0">
              <a:buNone/>
            </a:pPr>
            <a:r>
              <a:rPr lang="en-US"/>
              <a:t>Regulatory framework:</a:t>
            </a:r>
          </a:p>
          <a:p>
            <a:r>
              <a:rPr lang="en-US"/>
              <a:t>EU MDR (EU 2017/745) – applicable since 26 May 2021</a:t>
            </a:r>
          </a:p>
          <a:p>
            <a:r>
              <a:rPr lang="en-US"/>
              <a:t>EU IVDR (EU 2017/746) – applicable since 26 May 2022</a:t>
            </a:r>
          </a:p>
          <a:p>
            <a:r>
              <a:rPr lang="en-US"/>
              <a:t>EU 2024/1860 (Gradual roll-out of EUDAMED) – applicable since 13 June 2024</a:t>
            </a:r>
          </a:p>
          <a:p>
            <a:pPr lvl="1"/>
            <a:r>
              <a:rPr lang="en-US"/>
              <a:t>Modules can be released once audited and declared functional (no need to wait for all 6 modules to be completed)</a:t>
            </a:r>
          </a:p>
          <a:p>
            <a:pPr lvl="1"/>
            <a:r>
              <a:rPr lang="en-US"/>
              <a:t>Mandatory use of a module 6 months after publication of the notice in the Official Journal of EU (OJEU)</a:t>
            </a:r>
          </a:p>
          <a:p>
            <a:pPr lvl="1"/>
            <a:endParaRPr lang="en-US"/>
          </a:p>
          <a:p>
            <a:endParaRPr lang="en-US"/>
          </a:p>
          <a:p>
            <a:pPr marL="0" indent="0">
              <a:buNone/>
            </a:pPr>
            <a:endParaRPr lang="en-NL"/>
          </a:p>
        </p:txBody>
      </p:sp>
      <p:sp>
        <p:nvSpPr>
          <p:cNvPr id="4" name="Title 3">
            <a:extLst>
              <a:ext uri="{FF2B5EF4-FFF2-40B4-BE49-F238E27FC236}">
                <a16:creationId xmlns:a16="http://schemas.microsoft.com/office/drawing/2014/main" id="{24AF69A9-4436-6C0B-7960-E285A1678C04}"/>
              </a:ext>
            </a:extLst>
          </p:cNvPr>
          <p:cNvSpPr>
            <a:spLocks noGrp="1"/>
          </p:cNvSpPr>
          <p:nvPr>
            <p:ph type="title"/>
          </p:nvPr>
        </p:nvSpPr>
        <p:spPr/>
        <p:txBody>
          <a:bodyPr/>
          <a:lstStyle/>
          <a:p>
            <a:r>
              <a:rPr lang="en-US"/>
              <a:t>EUDAMED - Introduction</a:t>
            </a:r>
            <a:endParaRPr lang="en-NL"/>
          </a:p>
        </p:txBody>
      </p:sp>
      <p:sp>
        <p:nvSpPr>
          <p:cNvPr id="6" name="Rectangle: Rounded Corners 5">
            <a:extLst>
              <a:ext uri="{FF2B5EF4-FFF2-40B4-BE49-F238E27FC236}">
                <a16:creationId xmlns:a16="http://schemas.microsoft.com/office/drawing/2014/main" id="{5BD19009-67AD-A8CC-24A2-490212D400ED}"/>
              </a:ext>
            </a:extLst>
          </p:cNvPr>
          <p:cNvSpPr/>
          <p:nvPr/>
        </p:nvSpPr>
        <p:spPr>
          <a:xfrm>
            <a:off x="1286124" y="7416800"/>
            <a:ext cx="2425700" cy="1143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Finalization of Minimum viable product development</a:t>
            </a:r>
            <a:endParaRPr lang="en-NL"/>
          </a:p>
        </p:txBody>
      </p:sp>
      <p:sp>
        <p:nvSpPr>
          <p:cNvPr id="9" name="Rectangle: Rounded Corners 8">
            <a:extLst>
              <a:ext uri="{FF2B5EF4-FFF2-40B4-BE49-F238E27FC236}">
                <a16:creationId xmlns:a16="http://schemas.microsoft.com/office/drawing/2014/main" id="{6A8AAE66-5FDC-D72F-BF9D-624B4729894E}"/>
              </a:ext>
            </a:extLst>
          </p:cNvPr>
          <p:cNvSpPr/>
          <p:nvPr/>
        </p:nvSpPr>
        <p:spPr>
          <a:xfrm>
            <a:off x="4304693" y="7416800"/>
            <a:ext cx="2425700" cy="1143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Independent audit on module</a:t>
            </a:r>
            <a:endParaRPr lang="en-NL"/>
          </a:p>
        </p:txBody>
      </p:sp>
      <p:sp>
        <p:nvSpPr>
          <p:cNvPr id="10" name="Rectangle: Rounded Corners 9">
            <a:extLst>
              <a:ext uri="{FF2B5EF4-FFF2-40B4-BE49-F238E27FC236}">
                <a16:creationId xmlns:a16="http://schemas.microsoft.com/office/drawing/2014/main" id="{ECB5ECF2-8E94-5329-7D01-C99AD0791204}"/>
              </a:ext>
            </a:extLst>
          </p:cNvPr>
          <p:cNvSpPr/>
          <p:nvPr/>
        </p:nvSpPr>
        <p:spPr>
          <a:xfrm>
            <a:off x="7323262" y="7416800"/>
            <a:ext cx="2425700" cy="1143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Consultation with MDCG on final audit report(s)</a:t>
            </a:r>
            <a:endParaRPr lang="en-NL"/>
          </a:p>
        </p:txBody>
      </p:sp>
      <p:sp>
        <p:nvSpPr>
          <p:cNvPr id="11" name="Rectangle: Rounded Corners 10">
            <a:extLst>
              <a:ext uri="{FF2B5EF4-FFF2-40B4-BE49-F238E27FC236}">
                <a16:creationId xmlns:a16="http://schemas.microsoft.com/office/drawing/2014/main" id="{A73CB56C-B00C-82E7-D6A6-D91D41E11963}"/>
              </a:ext>
            </a:extLst>
          </p:cNvPr>
          <p:cNvSpPr/>
          <p:nvPr/>
        </p:nvSpPr>
        <p:spPr>
          <a:xfrm>
            <a:off x="10341831" y="7416800"/>
            <a:ext cx="2425700" cy="1143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Publication of the notice of functionality in OJEU</a:t>
            </a:r>
            <a:endParaRPr lang="en-NL"/>
          </a:p>
        </p:txBody>
      </p:sp>
      <p:sp>
        <p:nvSpPr>
          <p:cNvPr id="12" name="Rectangle: Rounded Corners 11">
            <a:extLst>
              <a:ext uri="{FF2B5EF4-FFF2-40B4-BE49-F238E27FC236}">
                <a16:creationId xmlns:a16="http://schemas.microsoft.com/office/drawing/2014/main" id="{14CE6EA0-B6E2-336C-0CDB-6B11CB824B70}"/>
              </a:ext>
            </a:extLst>
          </p:cNvPr>
          <p:cNvSpPr/>
          <p:nvPr/>
        </p:nvSpPr>
        <p:spPr>
          <a:xfrm>
            <a:off x="13360400" y="7416800"/>
            <a:ext cx="2425700" cy="1143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Mandatory use of module</a:t>
            </a:r>
            <a:endParaRPr lang="en-NL"/>
          </a:p>
        </p:txBody>
      </p:sp>
      <p:cxnSp>
        <p:nvCxnSpPr>
          <p:cNvPr id="14" name="Straight Arrow Connector 13">
            <a:extLst>
              <a:ext uri="{FF2B5EF4-FFF2-40B4-BE49-F238E27FC236}">
                <a16:creationId xmlns:a16="http://schemas.microsoft.com/office/drawing/2014/main" id="{0FDE2C40-8CE0-FC0E-E457-5F08C56B63CE}"/>
              </a:ext>
            </a:extLst>
          </p:cNvPr>
          <p:cNvCxnSpPr>
            <a:stCxn id="6" idx="3"/>
            <a:endCxn id="9" idx="1"/>
          </p:cNvCxnSpPr>
          <p:nvPr/>
        </p:nvCxnSpPr>
        <p:spPr>
          <a:xfrm>
            <a:off x="3711824" y="7988300"/>
            <a:ext cx="5928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EACE671-F1AD-A7D8-66F9-231104CEDF63}"/>
              </a:ext>
            </a:extLst>
          </p:cNvPr>
          <p:cNvCxnSpPr>
            <a:stCxn id="9" idx="3"/>
            <a:endCxn id="10" idx="1"/>
          </p:cNvCxnSpPr>
          <p:nvPr/>
        </p:nvCxnSpPr>
        <p:spPr>
          <a:xfrm>
            <a:off x="6730393" y="7988300"/>
            <a:ext cx="5928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FCF95508-42A5-F0E7-5210-A2A543119FB6}"/>
              </a:ext>
            </a:extLst>
          </p:cNvPr>
          <p:cNvCxnSpPr>
            <a:endCxn id="11" idx="1"/>
          </p:cNvCxnSpPr>
          <p:nvPr/>
        </p:nvCxnSpPr>
        <p:spPr>
          <a:xfrm>
            <a:off x="9728200" y="7988300"/>
            <a:ext cx="61363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AC37B41-5A8B-1211-2E12-3950F2223411}"/>
              </a:ext>
            </a:extLst>
          </p:cNvPr>
          <p:cNvCxnSpPr>
            <a:stCxn id="11" idx="3"/>
            <a:endCxn id="12" idx="1"/>
          </p:cNvCxnSpPr>
          <p:nvPr/>
        </p:nvCxnSpPr>
        <p:spPr>
          <a:xfrm>
            <a:off x="12767531" y="7988300"/>
            <a:ext cx="5928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6694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0B29E3-3657-B227-9E7F-DB2EAEA608E4}"/>
              </a:ext>
            </a:extLst>
          </p:cNvPr>
          <p:cNvSpPr>
            <a:spLocks noGrp="1"/>
          </p:cNvSpPr>
          <p:nvPr>
            <p:ph type="sldNum" sz="quarter" idx="4"/>
          </p:nvPr>
        </p:nvSpPr>
        <p:spPr/>
        <p:txBody>
          <a:bodyPr/>
          <a:lstStyle/>
          <a:p>
            <a:fld id="{B6F15528-21DE-4FAA-801E-634DDDAF4B2B}" type="slidenum">
              <a:rPr lang="en-US" smtClean="0"/>
              <a:pPr/>
              <a:t>14</a:t>
            </a:fld>
            <a:endParaRPr lang="en-US"/>
          </a:p>
        </p:txBody>
      </p:sp>
      <p:sp>
        <p:nvSpPr>
          <p:cNvPr id="4" name="Title 3">
            <a:extLst>
              <a:ext uri="{FF2B5EF4-FFF2-40B4-BE49-F238E27FC236}">
                <a16:creationId xmlns:a16="http://schemas.microsoft.com/office/drawing/2014/main" id="{86B4BC4E-326D-D9E8-8DCF-A5C784CE7A3F}"/>
              </a:ext>
            </a:extLst>
          </p:cNvPr>
          <p:cNvSpPr>
            <a:spLocks noGrp="1"/>
          </p:cNvSpPr>
          <p:nvPr>
            <p:ph type="title"/>
          </p:nvPr>
        </p:nvSpPr>
        <p:spPr/>
        <p:txBody>
          <a:bodyPr/>
          <a:lstStyle/>
          <a:p>
            <a:r>
              <a:rPr lang="en-US"/>
              <a:t>EUDAMED – 6 Modules</a:t>
            </a:r>
            <a:endParaRPr lang="en-NL"/>
          </a:p>
        </p:txBody>
      </p:sp>
      <p:sp>
        <p:nvSpPr>
          <p:cNvPr id="5" name="Rectangle: Rounded Corners 4">
            <a:extLst>
              <a:ext uri="{FF2B5EF4-FFF2-40B4-BE49-F238E27FC236}">
                <a16:creationId xmlns:a16="http://schemas.microsoft.com/office/drawing/2014/main" id="{08F79932-0A26-641E-7DE1-0294A1C2326B}"/>
              </a:ext>
            </a:extLst>
          </p:cNvPr>
          <p:cNvSpPr/>
          <p:nvPr/>
        </p:nvSpPr>
        <p:spPr>
          <a:xfrm>
            <a:off x="1286124" y="3276600"/>
            <a:ext cx="4632076"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Actor module (ACT)</a:t>
            </a:r>
            <a:endParaRPr lang="en-NL"/>
          </a:p>
        </p:txBody>
      </p:sp>
      <p:sp>
        <p:nvSpPr>
          <p:cNvPr id="7" name="Rectangle: Rounded Corners 6">
            <a:extLst>
              <a:ext uri="{FF2B5EF4-FFF2-40B4-BE49-F238E27FC236}">
                <a16:creationId xmlns:a16="http://schemas.microsoft.com/office/drawing/2014/main" id="{B8227282-3641-F167-0739-A29EB791F438}"/>
              </a:ext>
            </a:extLst>
          </p:cNvPr>
          <p:cNvSpPr/>
          <p:nvPr/>
        </p:nvSpPr>
        <p:spPr>
          <a:xfrm>
            <a:off x="1286124" y="4368800"/>
            <a:ext cx="4632076"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b="1"/>
              <a:t>UDI/Device </a:t>
            </a:r>
            <a:r>
              <a:rPr lang="it-IT" b="1" err="1"/>
              <a:t>module</a:t>
            </a:r>
            <a:r>
              <a:rPr lang="it-IT" b="1"/>
              <a:t> (UDI/DEV)</a:t>
            </a:r>
            <a:endParaRPr lang="it-IT"/>
          </a:p>
        </p:txBody>
      </p:sp>
      <p:sp>
        <p:nvSpPr>
          <p:cNvPr id="8" name="Rectangle: Rounded Corners 7">
            <a:extLst>
              <a:ext uri="{FF2B5EF4-FFF2-40B4-BE49-F238E27FC236}">
                <a16:creationId xmlns:a16="http://schemas.microsoft.com/office/drawing/2014/main" id="{70A4B5AA-D643-29B2-029C-942C18C64267}"/>
              </a:ext>
            </a:extLst>
          </p:cNvPr>
          <p:cNvSpPr/>
          <p:nvPr/>
        </p:nvSpPr>
        <p:spPr>
          <a:xfrm>
            <a:off x="1286124" y="5461000"/>
            <a:ext cx="4632076"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Notified bodies and certificates module (NB/CRF)</a:t>
            </a:r>
            <a:endParaRPr lang="en-NL"/>
          </a:p>
        </p:txBody>
      </p:sp>
      <p:sp>
        <p:nvSpPr>
          <p:cNvPr id="9" name="Rectangle: Rounded Corners 8">
            <a:extLst>
              <a:ext uri="{FF2B5EF4-FFF2-40B4-BE49-F238E27FC236}">
                <a16:creationId xmlns:a16="http://schemas.microsoft.com/office/drawing/2014/main" id="{46FE3BB4-8279-A8AB-7305-06BD798CA4EF}"/>
              </a:ext>
            </a:extLst>
          </p:cNvPr>
          <p:cNvSpPr/>
          <p:nvPr/>
        </p:nvSpPr>
        <p:spPr>
          <a:xfrm>
            <a:off x="1286124" y="6553200"/>
            <a:ext cx="4632076"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Clinical investigations/performance </a:t>
            </a:r>
          </a:p>
          <a:p>
            <a:r>
              <a:rPr lang="en-US"/>
              <a:t>studies module (CI/PS)</a:t>
            </a:r>
          </a:p>
        </p:txBody>
      </p:sp>
      <p:sp>
        <p:nvSpPr>
          <p:cNvPr id="10" name="Rectangle: Rounded Corners 9">
            <a:extLst>
              <a:ext uri="{FF2B5EF4-FFF2-40B4-BE49-F238E27FC236}">
                <a16:creationId xmlns:a16="http://schemas.microsoft.com/office/drawing/2014/main" id="{C52699F9-5928-3410-822A-8161EFC9D68F}"/>
              </a:ext>
            </a:extLst>
          </p:cNvPr>
          <p:cNvSpPr/>
          <p:nvPr/>
        </p:nvSpPr>
        <p:spPr>
          <a:xfrm>
            <a:off x="1286124" y="7645400"/>
            <a:ext cx="4632076"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Post-market surveillance and Vigilance module  (VGL)</a:t>
            </a:r>
            <a:endParaRPr lang="en-NL"/>
          </a:p>
        </p:txBody>
      </p:sp>
      <p:sp>
        <p:nvSpPr>
          <p:cNvPr id="11" name="Rectangle: Rounded Corners 10">
            <a:extLst>
              <a:ext uri="{FF2B5EF4-FFF2-40B4-BE49-F238E27FC236}">
                <a16:creationId xmlns:a16="http://schemas.microsoft.com/office/drawing/2014/main" id="{5F32DA73-4E77-0980-9A04-775E8E3BF908}"/>
              </a:ext>
            </a:extLst>
          </p:cNvPr>
          <p:cNvSpPr/>
          <p:nvPr/>
        </p:nvSpPr>
        <p:spPr>
          <a:xfrm>
            <a:off x="1286124" y="8737600"/>
            <a:ext cx="4632076"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err="1"/>
              <a:t>Market</a:t>
            </a:r>
            <a:r>
              <a:rPr lang="fr-FR"/>
              <a:t> surveillance module (MSU)</a:t>
            </a:r>
          </a:p>
        </p:txBody>
      </p:sp>
      <p:sp>
        <p:nvSpPr>
          <p:cNvPr id="12" name="Freeform 14">
            <a:extLst>
              <a:ext uri="{FF2B5EF4-FFF2-40B4-BE49-F238E27FC236}">
                <a16:creationId xmlns:a16="http://schemas.microsoft.com/office/drawing/2014/main" id="{055C0763-7EF1-2226-3C13-12BABFEAA4D2}"/>
              </a:ext>
            </a:extLst>
          </p:cNvPr>
          <p:cNvSpPr/>
          <p:nvPr/>
        </p:nvSpPr>
        <p:spPr>
          <a:xfrm>
            <a:off x="6242768" y="3450752"/>
            <a:ext cx="653332" cy="740248"/>
          </a:xfrm>
          <a:custGeom>
            <a:avLst/>
            <a:gdLst/>
            <a:ahLst/>
            <a:cxnLst/>
            <a:rect l="l" t="t" r="r" b="b"/>
            <a:pathLst>
              <a:path w="1137592" h="1277297">
                <a:moveTo>
                  <a:pt x="0" y="0"/>
                </a:moveTo>
                <a:lnTo>
                  <a:pt x="1137592" y="0"/>
                </a:lnTo>
                <a:lnTo>
                  <a:pt x="1137592" y="1277297"/>
                </a:lnTo>
                <a:lnTo>
                  <a:pt x="0" y="1277297"/>
                </a:lnTo>
                <a:lnTo>
                  <a:pt x="0" y="0"/>
                </a:lnTo>
                <a:close/>
              </a:path>
            </a:pathLst>
          </a:custGeom>
          <a:blipFill>
            <a:blip r:embed="rId2"/>
            <a:stretch>
              <a:fillRect/>
            </a:stretch>
          </a:blipFill>
        </p:spPr>
        <p:txBody>
          <a:bodyPr/>
          <a:lstStyle/>
          <a:p>
            <a:endParaRPr lang="en-NL"/>
          </a:p>
        </p:txBody>
      </p:sp>
      <p:sp>
        <p:nvSpPr>
          <p:cNvPr id="13" name="Freeform 14">
            <a:extLst>
              <a:ext uri="{FF2B5EF4-FFF2-40B4-BE49-F238E27FC236}">
                <a16:creationId xmlns:a16="http://schemas.microsoft.com/office/drawing/2014/main" id="{4893A9AA-038F-42F5-F7C3-085B86D014B3}"/>
              </a:ext>
            </a:extLst>
          </p:cNvPr>
          <p:cNvSpPr/>
          <p:nvPr/>
        </p:nvSpPr>
        <p:spPr>
          <a:xfrm>
            <a:off x="6242768" y="4455876"/>
            <a:ext cx="653332" cy="740248"/>
          </a:xfrm>
          <a:custGeom>
            <a:avLst/>
            <a:gdLst/>
            <a:ahLst/>
            <a:cxnLst/>
            <a:rect l="l" t="t" r="r" b="b"/>
            <a:pathLst>
              <a:path w="1137592" h="1277297">
                <a:moveTo>
                  <a:pt x="0" y="0"/>
                </a:moveTo>
                <a:lnTo>
                  <a:pt x="1137592" y="0"/>
                </a:lnTo>
                <a:lnTo>
                  <a:pt x="1137592" y="1277297"/>
                </a:lnTo>
                <a:lnTo>
                  <a:pt x="0" y="1277297"/>
                </a:lnTo>
                <a:lnTo>
                  <a:pt x="0" y="0"/>
                </a:lnTo>
                <a:close/>
              </a:path>
            </a:pathLst>
          </a:custGeom>
          <a:blipFill>
            <a:blip r:embed="rId2"/>
            <a:stretch>
              <a:fillRect/>
            </a:stretch>
          </a:blipFill>
        </p:spPr>
        <p:txBody>
          <a:bodyPr/>
          <a:lstStyle/>
          <a:p>
            <a:endParaRPr lang="en-NL"/>
          </a:p>
        </p:txBody>
      </p:sp>
      <p:sp>
        <p:nvSpPr>
          <p:cNvPr id="14" name="Freeform 14">
            <a:extLst>
              <a:ext uri="{FF2B5EF4-FFF2-40B4-BE49-F238E27FC236}">
                <a16:creationId xmlns:a16="http://schemas.microsoft.com/office/drawing/2014/main" id="{1AC6A595-99D5-C8A5-E24F-953EAE561B19}"/>
              </a:ext>
            </a:extLst>
          </p:cNvPr>
          <p:cNvSpPr/>
          <p:nvPr/>
        </p:nvSpPr>
        <p:spPr>
          <a:xfrm>
            <a:off x="6246302" y="7645400"/>
            <a:ext cx="653332" cy="740248"/>
          </a:xfrm>
          <a:custGeom>
            <a:avLst/>
            <a:gdLst/>
            <a:ahLst/>
            <a:cxnLst/>
            <a:rect l="l" t="t" r="r" b="b"/>
            <a:pathLst>
              <a:path w="1137592" h="1277297">
                <a:moveTo>
                  <a:pt x="0" y="0"/>
                </a:moveTo>
                <a:lnTo>
                  <a:pt x="1137592" y="0"/>
                </a:lnTo>
                <a:lnTo>
                  <a:pt x="1137592" y="1277297"/>
                </a:lnTo>
                <a:lnTo>
                  <a:pt x="0" y="1277297"/>
                </a:lnTo>
                <a:lnTo>
                  <a:pt x="0" y="0"/>
                </a:lnTo>
                <a:close/>
              </a:path>
            </a:pathLst>
          </a:custGeom>
          <a:blipFill>
            <a:blip r:embed="rId2"/>
            <a:stretch>
              <a:fillRect/>
            </a:stretch>
          </a:blipFill>
        </p:spPr>
        <p:txBody>
          <a:bodyPr/>
          <a:lstStyle/>
          <a:p>
            <a:endParaRPr lang="en-NL"/>
          </a:p>
        </p:txBody>
      </p:sp>
      <p:pic>
        <p:nvPicPr>
          <p:cNvPr id="8194" name="Picture 2" descr="A black and white rectangular sign with letters&#10;&#10;AI-generated content may be incorrect.">
            <a:extLst>
              <a:ext uri="{FF2B5EF4-FFF2-40B4-BE49-F238E27FC236}">
                <a16:creationId xmlns:a16="http://schemas.microsoft.com/office/drawing/2014/main" id="{4DB53637-9ED5-5917-94B5-81C4C8EE8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990" y="3553882"/>
            <a:ext cx="1582019" cy="5396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 black and white rectangular sign with letters&#10;&#10;AI-generated content may be incorrect.">
            <a:extLst>
              <a:ext uri="{FF2B5EF4-FFF2-40B4-BE49-F238E27FC236}">
                <a16:creationId xmlns:a16="http://schemas.microsoft.com/office/drawing/2014/main" id="{D4AC0846-89DC-2B42-073A-54E304023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989" y="4603897"/>
            <a:ext cx="1582019" cy="5396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 black and white rectangular sign with letters&#10;&#10;AI-generated content may be incorrect.">
            <a:extLst>
              <a:ext uri="{FF2B5EF4-FFF2-40B4-BE49-F238E27FC236}">
                <a16:creationId xmlns:a16="http://schemas.microsoft.com/office/drawing/2014/main" id="{30649F8B-DC4F-836D-48FB-9B76D3617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989" y="7745722"/>
            <a:ext cx="1582019" cy="539603"/>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26">
            <a:extLst>
              <a:ext uri="{FF2B5EF4-FFF2-40B4-BE49-F238E27FC236}">
                <a16:creationId xmlns:a16="http://schemas.microsoft.com/office/drawing/2014/main" id="{EF85CBF7-9002-6F8E-DEEF-0E078025C5E2}"/>
              </a:ext>
            </a:extLst>
          </p:cNvPr>
          <p:cNvSpPr/>
          <p:nvPr/>
        </p:nvSpPr>
        <p:spPr>
          <a:xfrm>
            <a:off x="8801022" y="3363676"/>
            <a:ext cx="870027" cy="914400"/>
          </a:xfrm>
          <a:custGeom>
            <a:avLst/>
            <a:gdLst/>
            <a:ahLst/>
            <a:cxnLst/>
            <a:rect l="l" t="t" r="r" b="b"/>
            <a:pathLst>
              <a:path w="1439536" h="1380478">
                <a:moveTo>
                  <a:pt x="0" y="0"/>
                </a:moveTo>
                <a:lnTo>
                  <a:pt x="1439536" y="0"/>
                </a:lnTo>
                <a:lnTo>
                  <a:pt x="1439536" y="1380478"/>
                </a:lnTo>
                <a:lnTo>
                  <a:pt x="0" y="1380478"/>
                </a:lnTo>
                <a:lnTo>
                  <a:pt x="0" y="0"/>
                </a:lnTo>
                <a:close/>
              </a:path>
            </a:pathLst>
          </a:custGeom>
          <a:blipFill>
            <a:blip r:embed="rId4"/>
            <a:stretch>
              <a:fillRect/>
            </a:stretch>
          </a:blipFill>
        </p:spPr>
        <p:txBody>
          <a:bodyPr/>
          <a:lstStyle/>
          <a:p>
            <a:endParaRPr lang="en-NL"/>
          </a:p>
        </p:txBody>
      </p:sp>
      <p:sp>
        <p:nvSpPr>
          <p:cNvPr id="23" name="TextBox 22">
            <a:extLst>
              <a:ext uri="{FF2B5EF4-FFF2-40B4-BE49-F238E27FC236}">
                <a16:creationId xmlns:a16="http://schemas.microsoft.com/office/drawing/2014/main" id="{78119C9F-0E7A-7298-7E49-1C958DC008A0}"/>
              </a:ext>
            </a:extLst>
          </p:cNvPr>
          <p:cNvSpPr txBox="1"/>
          <p:nvPr/>
        </p:nvSpPr>
        <p:spPr>
          <a:xfrm>
            <a:off x="6242768" y="5733534"/>
            <a:ext cx="5593632" cy="369332"/>
          </a:xfrm>
          <a:prstGeom prst="rect">
            <a:avLst/>
          </a:prstGeom>
          <a:noFill/>
        </p:spPr>
        <p:txBody>
          <a:bodyPr wrap="square" rtlCol="0">
            <a:spAutoFit/>
          </a:bodyPr>
          <a:lstStyle/>
          <a:p>
            <a:r>
              <a:rPr lang="en-US"/>
              <a:t>Notified Body + European Commission</a:t>
            </a:r>
            <a:endParaRPr lang="en-NL"/>
          </a:p>
        </p:txBody>
      </p:sp>
      <p:sp>
        <p:nvSpPr>
          <p:cNvPr id="24" name="TextBox 23">
            <a:extLst>
              <a:ext uri="{FF2B5EF4-FFF2-40B4-BE49-F238E27FC236}">
                <a16:creationId xmlns:a16="http://schemas.microsoft.com/office/drawing/2014/main" id="{55440F7D-F64B-2D12-4FBD-F44C6D690B36}"/>
              </a:ext>
            </a:extLst>
          </p:cNvPr>
          <p:cNvSpPr txBox="1"/>
          <p:nvPr/>
        </p:nvSpPr>
        <p:spPr>
          <a:xfrm>
            <a:off x="6296704" y="6738658"/>
            <a:ext cx="3990295" cy="369332"/>
          </a:xfrm>
          <a:prstGeom prst="rect">
            <a:avLst/>
          </a:prstGeom>
          <a:noFill/>
        </p:spPr>
        <p:txBody>
          <a:bodyPr wrap="square" rtlCol="0">
            <a:spAutoFit/>
          </a:bodyPr>
          <a:lstStyle/>
          <a:p>
            <a:r>
              <a:rPr lang="en-US"/>
              <a:t>Sponsor + Competent Authority</a:t>
            </a:r>
            <a:endParaRPr lang="en-NL"/>
          </a:p>
        </p:txBody>
      </p:sp>
      <p:sp>
        <p:nvSpPr>
          <p:cNvPr id="25" name="TextBox 24">
            <a:extLst>
              <a:ext uri="{FF2B5EF4-FFF2-40B4-BE49-F238E27FC236}">
                <a16:creationId xmlns:a16="http://schemas.microsoft.com/office/drawing/2014/main" id="{0B3101F2-D126-4C63-56F9-7B636DD9C65C}"/>
              </a:ext>
            </a:extLst>
          </p:cNvPr>
          <p:cNvSpPr txBox="1"/>
          <p:nvPr/>
        </p:nvSpPr>
        <p:spPr>
          <a:xfrm>
            <a:off x="8801022" y="4655339"/>
            <a:ext cx="2413078" cy="369332"/>
          </a:xfrm>
          <a:prstGeom prst="rect">
            <a:avLst/>
          </a:prstGeom>
          <a:noFill/>
        </p:spPr>
        <p:txBody>
          <a:bodyPr wrap="square" rtlCol="0">
            <a:spAutoFit/>
          </a:bodyPr>
          <a:lstStyle/>
          <a:p>
            <a:r>
              <a:rPr lang="en-US"/>
              <a:t>PR (SPP producer)</a:t>
            </a:r>
            <a:endParaRPr lang="en-NL"/>
          </a:p>
        </p:txBody>
      </p:sp>
      <p:sp>
        <p:nvSpPr>
          <p:cNvPr id="27" name="TextBox 26">
            <a:extLst>
              <a:ext uri="{FF2B5EF4-FFF2-40B4-BE49-F238E27FC236}">
                <a16:creationId xmlns:a16="http://schemas.microsoft.com/office/drawing/2014/main" id="{87AD1C20-ABF4-67FD-B05B-6306F80154D7}"/>
              </a:ext>
            </a:extLst>
          </p:cNvPr>
          <p:cNvSpPr txBox="1"/>
          <p:nvPr/>
        </p:nvSpPr>
        <p:spPr>
          <a:xfrm>
            <a:off x="6242768" y="8984906"/>
            <a:ext cx="5593632" cy="369332"/>
          </a:xfrm>
          <a:prstGeom prst="rect">
            <a:avLst/>
          </a:prstGeom>
          <a:noFill/>
        </p:spPr>
        <p:txBody>
          <a:bodyPr wrap="square">
            <a:spAutoFit/>
          </a:bodyPr>
          <a:lstStyle/>
          <a:p>
            <a:r>
              <a:rPr lang="en-US"/>
              <a:t>Competent Authority + European Commission</a:t>
            </a:r>
            <a:endParaRPr lang="en-NL"/>
          </a:p>
        </p:txBody>
      </p:sp>
      <p:sp>
        <p:nvSpPr>
          <p:cNvPr id="34" name="Rectangle 33">
            <a:extLst>
              <a:ext uri="{FF2B5EF4-FFF2-40B4-BE49-F238E27FC236}">
                <a16:creationId xmlns:a16="http://schemas.microsoft.com/office/drawing/2014/main" id="{9D027895-8B21-2153-23EC-ACEABFF07285}"/>
              </a:ext>
            </a:extLst>
          </p:cNvPr>
          <p:cNvSpPr/>
          <p:nvPr/>
        </p:nvSpPr>
        <p:spPr>
          <a:xfrm>
            <a:off x="12074013" y="3294600"/>
            <a:ext cx="1845187" cy="306810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t>Available for voluntary use</a:t>
            </a:r>
            <a:endParaRPr lang="en-NL"/>
          </a:p>
        </p:txBody>
      </p:sp>
      <p:sp>
        <p:nvSpPr>
          <p:cNvPr id="35" name="Rectangle 34">
            <a:extLst>
              <a:ext uri="{FF2B5EF4-FFF2-40B4-BE49-F238E27FC236}">
                <a16:creationId xmlns:a16="http://schemas.microsoft.com/office/drawing/2014/main" id="{6A08B402-AE31-96D7-21F4-98D460FFBF94}"/>
              </a:ext>
            </a:extLst>
          </p:cNvPr>
          <p:cNvSpPr/>
          <p:nvPr/>
        </p:nvSpPr>
        <p:spPr>
          <a:xfrm>
            <a:off x="12074013" y="6553200"/>
            <a:ext cx="1845187" cy="306810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solidFill>
                  <a:schemeClr val="accent2"/>
                </a:solidFill>
              </a:rPr>
              <a:t>Under development</a:t>
            </a:r>
            <a:endParaRPr lang="en-NL">
              <a:solidFill>
                <a:schemeClr val="accent2"/>
              </a:solidFill>
            </a:endParaRPr>
          </a:p>
        </p:txBody>
      </p:sp>
      <p:sp>
        <p:nvSpPr>
          <p:cNvPr id="36" name="TextBox 35">
            <a:extLst>
              <a:ext uri="{FF2B5EF4-FFF2-40B4-BE49-F238E27FC236}">
                <a16:creationId xmlns:a16="http://schemas.microsoft.com/office/drawing/2014/main" id="{6CF638A1-552C-0FB9-A81C-F9493E134654}"/>
              </a:ext>
            </a:extLst>
          </p:cNvPr>
          <p:cNvSpPr txBox="1"/>
          <p:nvPr/>
        </p:nvSpPr>
        <p:spPr>
          <a:xfrm>
            <a:off x="15718536" y="9744639"/>
            <a:ext cx="1536192" cy="369332"/>
          </a:xfrm>
          <a:prstGeom prst="rect">
            <a:avLst/>
          </a:prstGeom>
          <a:noFill/>
        </p:spPr>
        <p:txBody>
          <a:bodyPr wrap="square" rtlCol="0">
            <a:spAutoFit/>
          </a:bodyPr>
          <a:lstStyle/>
          <a:p>
            <a:r>
              <a:rPr lang="en-US"/>
              <a:t>Poll 3- 6</a:t>
            </a:r>
            <a:endParaRPr lang="en-NL"/>
          </a:p>
        </p:txBody>
      </p:sp>
    </p:spTree>
    <p:extLst>
      <p:ext uri="{BB962C8B-B14F-4D97-AF65-F5344CB8AC3E}">
        <p14:creationId xmlns:p14="http://schemas.microsoft.com/office/powerpoint/2010/main" val="2533222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0C54C-A5EF-1AB9-86C2-548C87C2BD4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7F1934-C8FF-3742-E329-68D4015C6ABB}"/>
              </a:ext>
            </a:extLst>
          </p:cNvPr>
          <p:cNvSpPr>
            <a:spLocks noGrp="1"/>
          </p:cNvSpPr>
          <p:nvPr>
            <p:ph type="sldNum" sz="quarter" idx="4"/>
          </p:nvPr>
        </p:nvSpPr>
        <p:spPr/>
        <p:txBody>
          <a:bodyPr/>
          <a:lstStyle/>
          <a:p>
            <a:fld id="{B6F15528-21DE-4FAA-801E-634DDDAF4B2B}" type="slidenum">
              <a:rPr lang="en-US" smtClean="0"/>
              <a:pPr/>
              <a:t>15</a:t>
            </a:fld>
            <a:endParaRPr lang="en-US"/>
          </a:p>
        </p:txBody>
      </p:sp>
      <p:sp>
        <p:nvSpPr>
          <p:cNvPr id="4" name="Title 3">
            <a:extLst>
              <a:ext uri="{FF2B5EF4-FFF2-40B4-BE49-F238E27FC236}">
                <a16:creationId xmlns:a16="http://schemas.microsoft.com/office/drawing/2014/main" id="{18E500AF-816F-C851-081B-DF8AEEF2CFAD}"/>
              </a:ext>
            </a:extLst>
          </p:cNvPr>
          <p:cNvSpPr>
            <a:spLocks noGrp="1"/>
          </p:cNvSpPr>
          <p:nvPr>
            <p:ph type="title"/>
          </p:nvPr>
        </p:nvSpPr>
        <p:spPr/>
        <p:txBody>
          <a:bodyPr/>
          <a:lstStyle/>
          <a:p>
            <a:r>
              <a:rPr lang="en-US"/>
              <a:t>EUDAMED – Timeline</a:t>
            </a:r>
            <a:endParaRPr lang="en-NL"/>
          </a:p>
        </p:txBody>
      </p:sp>
      <p:pic>
        <p:nvPicPr>
          <p:cNvPr id="6" name="Picture 5">
            <a:extLst>
              <a:ext uri="{FF2B5EF4-FFF2-40B4-BE49-F238E27FC236}">
                <a16:creationId xmlns:a16="http://schemas.microsoft.com/office/drawing/2014/main" id="{F90509D9-31F2-2C3F-9C87-00991160B44B}"/>
              </a:ext>
            </a:extLst>
          </p:cNvPr>
          <p:cNvPicPr>
            <a:picLocks noChangeAspect="1"/>
          </p:cNvPicPr>
          <p:nvPr/>
        </p:nvPicPr>
        <p:blipFill>
          <a:blip r:embed="rId2"/>
          <a:stretch>
            <a:fillRect/>
          </a:stretch>
        </p:blipFill>
        <p:spPr>
          <a:xfrm>
            <a:off x="1336924" y="2905990"/>
            <a:ext cx="9711801" cy="7234166"/>
          </a:xfrm>
          <a:prstGeom prst="rect">
            <a:avLst/>
          </a:prstGeom>
        </p:spPr>
      </p:pic>
      <p:sp>
        <p:nvSpPr>
          <p:cNvPr id="15" name="TextBox 14">
            <a:extLst>
              <a:ext uri="{FF2B5EF4-FFF2-40B4-BE49-F238E27FC236}">
                <a16:creationId xmlns:a16="http://schemas.microsoft.com/office/drawing/2014/main" id="{B4E2522C-CDDB-462B-349B-2B238856BD0A}"/>
              </a:ext>
            </a:extLst>
          </p:cNvPr>
          <p:cNvSpPr txBox="1"/>
          <p:nvPr/>
        </p:nvSpPr>
        <p:spPr>
          <a:xfrm>
            <a:off x="12407900" y="3048000"/>
            <a:ext cx="4775200" cy="7017306"/>
          </a:xfrm>
          <a:prstGeom prst="rect">
            <a:avLst/>
          </a:prstGeom>
          <a:noFill/>
        </p:spPr>
        <p:txBody>
          <a:bodyPr wrap="square" rtlCol="0">
            <a:spAutoFit/>
          </a:bodyPr>
          <a:lstStyle/>
          <a:p>
            <a:r>
              <a:rPr lang="en-US" b="1" u="sng"/>
              <a:t>Current status</a:t>
            </a:r>
          </a:p>
          <a:p>
            <a:endParaRPr lang="en-US"/>
          </a:p>
          <a:p>
            <a:r>
              <a:rPr lang="en-US"/>
              <a:t>Planned date of July 2025 of notice of functionality in OJEU or the Actors, UDI/Device Registration and Notified Bodies and Certificates not met.</a:t>
            </a:r>
          </a:p>
          <a:p>
            <a:endParaRPr lang="en-US"/>
          </a:p>
          <a:p>
            <a:r>
              <a:rPr lang="en-US">
                <a:sym typeface="Wingdings" panose="05000000000000000000" pitchFamily="2" charset="2"/>
              </a:rPr>
              <a:t> EUDAMED will not be mandatory from Jan 2026, but Q1 can still be met.</a:t>
            </a:r>
            <a:endParaRPr lang="en-US"/>
          </a:p>
          <a:p>
            <a:endParaRPr lang="en-US"/>
          </a:p>
          <a:p>
            <a:r>
              <a:rPr lang="en-US" b="1"/>
              <a:t>Be proactive — prepare your EUDAMED compliance before it becomes urgent</a:t>
            </a:r>
          </a:p>
          <a:p>
            <a:endParaRPr lang="en-US"/>
          </a:p>
          <a:p>
            <a:endParaRPr lang="en-US"/>
          </a:p>
          <a:p>
            <a:r>
              <a:rPr lang="en-US"/>
              <a:t>EUDAMED currently includes: </a:t>
            </a:r>
          </a:p>
          <a:p>
            <a:endParaRPr lang="en-US"/>
          </a:p>
          <a:p>
            <a:pPr marL="285750" indent="-285750">
              <a:buFont typeface="Arial" panose="020B0604020202020204" pitchFamily="34" charset="0"/>
              <a:buChar char="•"/>
            </a:pPr>
            <a:r>
              <a:rPr lang="en-US"/>
              <a:t>Manufacturers: &gt;28,000 </a:t>
            </a:r>
          </a:p>
          <a:p>
            <a:pPr marL="285750" indent="-285750">
              <a:buFont typeface="Arial" panose="020B0604020202020204" pitchFamily="34" charset="0"/>
              <a:buChar char="•"/>
            </a:pPr>
            <a:r>
              <a:rPr lang="en-US"/>
              <a:t>Authorized Representatives: &gt;2,500 </a:t>
            </a:r>
          </a:p>
          <a:p>
            <a:pPr marL="285750" indent="-285750">
              <a:buFont typeface="Arial" panose="020B0604020202020204" pitchFamily="34" charset="0"/>
              <a:buChar char="•"/>
            </a:pPr>
            <a:r>
              <a:rPr lang="en-US"/>
              <a:t>Importers: &gt;9,000 </a:t>
            </a:r>
          </a:p>
          <a:p>
            <a:pPr marL="285750" indent="-285750">
              <a:buFont typeface="Arial" panose="020B0604020202020204" pitchFamily="34" charset="0"/>
              <a:buChar char="•"/>
            </a:pPr>
            <a:r>
              <a:rPr lang="en-US"/>
              <a:t>System and Procedure Pack Producers: &gt;1,300 </a:t>
            </a:r>
          </a:p>
          <a:p>
            <a:pPr marL="285750" indent="-285750">
              <a:buFont typeface="Arial" panose="020B0604020202020204" pitchFamily="34" charset="0"/>
              <a:buChar char="•"/>
            </a:pPr>
            <a:r>
              <a:rPr lang="en-US"/>
              <a:t>Devices / Systems / Procedure Packs: &gt;82,100 </a:t>
            </a:r>
          </a:p>
          <a:p>
            <a:pPr marL="285750" indent="-285750">
              <a:buFont typeface="Arial" panose="020B0604020202020204" pitchFamily="34" charset="0"/>
              <a:buChar char="•"/>
            </a:pPr>
            <a:r>
              <a:rPr lang="en-US"/>
              <a:t>Certificates: &gt; 1450 </a:t>
            </a:r>
          </a:p>
          <a:p>
            <a:endParaRPr lang="en-NL"/>
          </a:p>
        </p:txBody>
      </p:sp>
    </p:spTree>
    <p:extLst>
      <p:ext uri="{BB962C8B-B14F-4D97-AF65-F5344CB8AC3E}">
        <p14:creationId xmlns:p14="http://schemas.microsoft.com/office/powerpoint/2010/main" val="208410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7854E-5B20-C2D3-0766-3D5F7FD134F7}"/>
              </a:ext>
            </a:extLst>
          </p:cNvPr>
          <p:cNvSpPr>
            <a:spLocks noGrp="1"/>
          </p:cNvSpPr>
          <p:nvPr>
            <p:ph type="sldNum" sz="quarter" idx="4"/>
          </p:nvPr>
        </p:nvSpPr>
        <p:spPr/>
        <p:txBody>
          <a:bodyPr/>
          <a:lstStyle/>
          <a:p>
            <a:fld id="{B6F15528-21DE-4FAA-801E-634DDDAF4B2B}" type="slidenum">
              <a:rPr lang="en-US" smtClean="0"/>
              <a:pPr/>
              <a:t>16</a:t>
            </a:fld>
            <a:endParaRPr lang="en-US"/>
          </a:p>
        </p:txBody>
      </p:sp>
      <p:sp>
        <p:nvSpPr>
          <p:cNvPr id="3" name="Text Placeholder 2">
            <a:extLst>
              <a:ext uri="{FF2B5EF4-FFF2-40B4-BE49-F238E27FC236}">
                <a16:creationId xmlns:a16="http://schemas.microsoft.com/office/drawing/2014/main" id="{44122BC6-23DC-3004-BC01-262CF8093D68}"/>
              </a:ext>
            </a:extLst>
          </p:cNvPr>
          <p:cNvSpPr>
            <a:spLocks noGrp="1"/>
          </p:cNvSpPr>
          <p:nvPr>
            <p:ph type="body" sz="quarter" idx="10"/>
          </p:nvPr>
        </p:nvSpPr>
        <p:spPr/>
        <p:txBody>
          <a:bodyPr/>
          <a:lstStyle/>
          <a:p>
            <a:r>
              <a:rPr lang="en-US" b="1"/>
              <a:t>Mandatory EUDAMED Actor Registration</a:t>
            </a:r>
            <a:endParaRPr lang="en-US"/>
          </a:p>
          <a:p>
            <a:pPr lvl="1"/>
            <a:r>
              <a:rPr lang="en-US"/>
              <a:t>Manufacturers</a:t>
            </a:r>
          </a:p>
          <a:p>
            <a:pPr lvl="1"/>
            <a:r>
              <a:rPr lang="en-US"/>
              <a:t>System/Procedure Pack Producers</a:t>
            </a:r>
          </a:p>
          <a:p>
            <a:pPr lvl="1"/>
            <a:r>
              <a:rPr lang="en-US"/>
              <a:t>EU Authorized Representatives</a:t>
            </a:r>
          </a:p>
          <a:p>
            <a:pPr lvl="1"/>
            <a:r>
              <a:rPr lang="en-US"/>
              <a:t>Importers</a:t>
            </a:r>
          </a:p>
          <a:p>
            <a:r>
              <a:rPr lang="en-US" b="1"/>
              <a:t>Excluded from Actor Registration</a:t>
            </a:r>
            <a:endParaRPr lang="en-US"/>
          </a:p>
          <a:p>
            <a:pPr lvl="1"/>
            <a:r>
              <a:rPr lang="en-US"/>
              <a:t>Distributors (economic operators, but not considered “Actors” under MDR)</a:t>
            </a:r>
          </a:p>
          <a:p>
            <a:endParaRPr lang="en-US"/>
          </a:p>
          <a:p>
            <a:r>
              <a:rPr lang="en-US" b="1"/>
              <a:t>Steps to register as Actor:</a:t>
            </a:r>
            <a:endParaRPr lang="en-US"/>
          </a:p>
          <a:p>
            <a:endParaRPr lang="en-NL"/>
          </a:p>
        </p:txBody>
      </p:sp>
      <p:sp>
        <p:nvSpPr>
          <p:cNvPr id="4" name="Title 3">
            <a:extLst>
              <a:ext uri="{FF2B5EF4-FFF2-40B4-BE49-F238E27FC236}">
                <a16:creationId xmlns:a16="http://schemas.microsoft.com/office/drawing/2014/main" id="{B12F5BC2-23BE-879C-FC4C-A145AD2A8C3C}"/>
              </a:ext>
            </a:extLst>
          </p:cNvPr>
          <p:cNvSpPr>
            <a:spLocks noGrp="1"/>
          </p:cNvSpPr>
          <p:nvPr>
            <p:ph type="title"/>
          </p:nvPr>
        </p:nvSpPr>
        <p:spPr/>
        <p:txBody>
          <a:bodyPr/>
          <a:lstStyle/>
          <a:p>
            <a:r>
              <a:rPr lang="en-US"/>
              <a:t>EUDAMED Actor Registrations</a:t>
            </a:r>
            <a:endParaRPr lang="en-NL"/>
          </a:p>
        </p:txBody>
      </p:sp>
      <p:sp>
        <p:nvSpPr>
          <p:cNvPr id="5" name="Rectangle: Rounded Corners 4">
            <a:extLst>
              <a:ext uri="{FF2B5EF4-FFF2-40B4-BE49-F238E27FC236}">
                <a16:creationId xmlns:a16="http://schemas.microsoft.com/office/drawing/2014/main" id="{454F88B6-CB9F-D129-4895-D5B25BE4E079}"/>
              </a:ext>
            </a:extLst>
          </p:cNvPr>
          <p:cNvSpPr/>
          <p:nvPr/>
        </p:nvSpPr>
        <p:spPr>
          <a:xfrm>
            <a:off x="1308100" y="7747000"/>
            <a:ext cx="2095500" cy="9271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Create EUDAMED account</a:t>
            </a:r>
            <a:endParaRPr lang="en-NL" sz="1600"/>
          </a:p>
        </p:txBody>
      </p:sp>
      <p:sp>
        <p:nvSpPr>
          <p:cNvPr id="6" name="Rectangle: Rounded Corners 5">
            <a:extLst>
              <a:ext uri="{FF2B5EF4-FFF2-40B4-BE49-F238E27FC236}">
                <a16:creationId xmlns:a16="http://schemas.microsoft.com/office/drawing/2014/main" id="{D343E8D0-93FB-1795-EA6E-047EB0672781}"/>
              </a:ext>
            </a:extLst>
          </p:cNvPr>
          <p:cNvSpPr/>
          <p:nvPr/>
        </p:nvSpPr>
        <p:spPr>
          <a:xfrm>
            <a:off x="3826157" y="7747000"/>
            <a:ext cx="2067386" cy="9271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Submit Actor registration request in EUDAMED</a:t>
            </a:r>
            <a:endParaRPr lang="en-NL" sz="1600"/>
          </a:p>
        </p:txBody>
      </p:sp>
      <p:sp>
        <p:nvSpPr>
          <p:cNvPr id="7" name="Rectangle: Rounded Corners 6">
            <a:extLst>
              <a:ext uri="{FF2B5EF4-FFF2-40B4-BE49-F238E27FC236}">
                <a16:creationId xmlns:a16="http://schemas.microsoft.com/office/drawing/2014/main" id="{ACF22F4C-349A-004C-7FB1-8A9162E11E21}"/>
              </a:ext>
            </a:extLst>
          </p:cNvPr>
          <p:cNvSpPr/>
          <p:nvPr/>
        </p:nvSpPr>
        <p:spPr>
          <a:xfrm>
            <a:off x="6316100" y="7747000"/>
            <a:ext cx="2076630" cy="9271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EAR verifies registration request</a:t>
            </a:r>
            <a:endParaRPr lang="en-NL" sz="1600"/>
          </a:p>
        </p:txBody>
      </p:sp>
      <p:sp>
        <p:nvSpPr>
          <p:cNvPr id="9" name="TextBox 8">
            <a:extLst>
              <a:ext uri="{FF2B5EF4-FFF2-40B4-BE49-F238E27FC236}">
                <a16:creationId xmlns:a16="http://schemas.microsoft.com/office/drawing/2014/main" id="{22D43983-745A-DBEC-EC9F-9DE0970B101D}"/>
              </a:ext>
            </a:extLst>
          </p:cNvPr>
          <p:cNvSpPr txBox="1"/>
          <p:nvPr/>
        </p:nvSpPr>
        <p:spPr>
          <a:xfrm>
            <a:off x="5846893" y="8814484"/>
            <a:ext cx="3005357" cy="646331"/>
          </a:xfrm>
          <a:prstGeom prst="rect">
            <a:avLst/>
          </a:prstGeom>
          <a:noFill/>
        </p:spPr>
        <p:txBody>
          <a:bodyPr wrap="square" rtlCol="0">
            <a:spAutoFit/>
          </a:bodyPr>
          <a:lstStyle/>
          <a:p>
            <a:pPr algn="ctr"/>
            <a:r>
              <a:rPr lang="en-US"/>
              <a:t>For non-EU manufacturers only</a:t>
            </a:r>
            <a:endParaRPr lang="en-NL"/>
          </a:p>
        </p:txBody>
      </p:sp>
      <p:sp>
        <p:nvSpPr>
          <p:cNvPr id="10" name="Rectangle: Rounded Corners 9">
            <a:extLst>
              <a:ext uri="{FF2B5EF4-FFF2-40B4-BE49-F238E27FC236}">
                <a16:creationId xmlns:a16="http://schemas.microsoft.com/office/drawing/2014/main" id="{6FC614CC-E413-A2E9-EC85-E2C38AE67452}"/>
              </a:ext>
            </a:extLst>
          </p:cNvPr>
          <p:cNvSpPr/>
          <p:nvPr/>
        </p:nvSpPr>
        <p:spPr>
          <a:xfrm>
            <a:off x="8815287" y="7747000"/>
            <a:ext cx="2627413" cy="9271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National Competent Authority issues Actor ID/SRN after approval</a:t>
            </a:r>
            <a:endParaRPr lang="en-NL" sz="1600"/>
          </a:p>
        </p:txBody>
      </p:sp>
      <p:pic>
        <p:nvPicPr>
          <p:cNvPr id="12" name="Picture 11">
            <a:extLst>
              <a:ext uri="{FF2B5EF4-FFF2-40B4-BE49-F238E27FC236}">
                <a16:creationId xmlns:a16="http://schemas.microsoft.com/office/drawing/2014/main" id="{3CFFCAFA-A9A1-313F-8072-BE656705A7B2}"/>
              </a:ext>
            </a:extLst>
          </p:cNvPr>
          <p:cNvPicPr>
            <a:picLocks noChangeAspect="1"/>
          </p:cNvPicPr>
          <p:nvPr/>
        </p:nvPicPr>
        <p:blipFill>
          <a:blip r:embed="rId2"/>
          <a:stretch>
            <a:fillRect/>
          </a:stretch>
        </p:blipFill>
        <p:spPr>
          <a:xfrm>
            <a:off x="12261850" y="6996114"/>
            <a:ext cx="4851400" cy="2428871"/>
          </a:xfrm>
          <a:prstGeom prst="rect">
            <a:avLst/>
          </a:prstGeom>
        </p:spPr>
      </p:pic>
      <p:cxnSp>
        <p:nvCxnSpPr>
          <p:cNvPr id="14" name="Straight Arrow Connector 13">
            <a:extLst>
              <a:ext uri="{FF2B5EF4-FFF2-40B4-BE49-F238E27FC236}">
                <a16:creationId xmlns:a16="http://schemas.microsoft.com/office/drawing/2014/main" id="{CB2DEA6C-0ACC-798D-ADB5-825FF025A676}"/>
              </a:ext>
            </a:extLst>
          </p:cNvPr>
          <p:cNvCxnSpPr>
            <a:cxnSpLocks/>
            <a:stCxn id="5" idx="3"/>
            <a:endCxn id="6" idx="1"/>
          </p:cNvCxnSpPr>
          <p:nvPr/>
        </p:nvCxnSpPr>
        <p:spPr>
          <a:xfrm>
            <a:off x="3403600" y="8210550"/>
            <a:ext cx="422557"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AE71048C-E037-DC24-4936-07310E52E373}"/>
              </a:ext>
            </a:extLst>
          </p:cNvPr>
          <p:cNvCxnSpPr>
            <a:cxnSpLocks/>
            <a:stCxn id="6" idx="3"/>
            <a:endCxn id="7" idx="1"/>
          </p:cNvCxnSpPr>
          <p:nvPr/>
        </p:nvCxnSpPr>
        <p:spPr>
          <a:xfrm>
            <a:off x="5893543" y="8210550"/>
            <a:ext cx="422557"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4AD0A28F-4693-A9DB-5766-84983CA0326D}"/>
              </a:ext>
            </a:extLst>
          </p:cNvPr>
          <p:cNvCxnSpPr>
            <a:cxnSpLocks/>
            <a:stCxn id="7" idx="3"/>
            <a:endCxn id="10" idx="1"/>
          </p:cNvCxnSpPr>
          <p:nvPr/>
        </p:nvCxnSpPr>
        <p:spPr>
          <a:xfrm>
            <a:off x="8392730" y="8210550"/>
            <a:ext cx="422557"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7" name="Straight Arrow Connector 36">
            <a:extLst>
              <a:ext uri="{FF2B5EF4-FFF2-40B4-BE49-F238E27FC236}">
                <a16:creationId xmlns:a16="http://schemas.microsoft.com/office/drawing/2014/main" id="{AB7EED44-04B7-BAA8-89EB-E4CC569952BA}"/>
              </a:ext>
            </a:extLst>
          </p:cNvPr>
          <p:cNvCxnSpPr>
            <a:stCxn id="10" idx="3"/>
            <a:endCxn id="12" idx="1"/>
          </p:cNvCxnSpPr>
          <p:nvPr/>
        </p:nvCxnSpPr>
        <p:spPr>
          <a:xfrm>
            <a:off x="11442700" y="8210550"/>
            <a:ext cx="81915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40" name="TextBox 39">
            <a:extLst>
              <a:ext uri="{FF2B5EF4-FFF2-40B4-BE49-F238E27FC236}">
                <a16:creationId xmlns:a16="http://schemas.microsoft.com/office/drawing/2014/main" id="{D2C5CED1-B819-AACA-6039-F49E158897AC}"/>
              </a:ext>
            </a:extLst>
          </p:cNvPr>
          <p:cNvSpPr txBox="1"/>
          <p:nvPr/>
        </p:nvSpPr>
        <p:spPr>
          <a:xfrm>
            <a:off x="1545139" y="8828641"/>
            <a:ext cx="2235201" cy="738664"/>
          </a:xfrm>
          <a:prstGeom prst="rect">
            <a:avLst/>
          </a:prstGeom>
          <a:noFill/>
        </p:spPr>
        <p:txBody>
          <a:bodyPr wrap="square" rtlCol="0">
            <a:spAutoFit/>
          </a:bodyPr>
          <a:lstStyle/>
          <a:p>
            <a:r>
              <a:rPr lang="en-US" sz="1400">
                <a:hlinkClick r:id="rId3"/>
              </a:rPr>
              <a:t>MDR-</a:t>
            </a:r>
            <a:r>
              <a:rPr lang="en-US" sz="1400" err="1">
                <a:hlinkClick r:id="rId3"/>
              </a:rPr>
              <a:t>Eudamed</a:t>
            </a:r>
            <a:r>
              <a:rPr lang="en-US" sz="1400">
                <a:hlinkClick r:id="rId3"/>
              </a:rPr>
              <a:t> - Welcome to EUDAMED</a:t>
            </a:r>
            <a:endParaRPr lang="en-NL" sz="1400"/>
          </a:p>
        </p:txBody>
      </p:sp>
    </p:spTree>
    <p:extLst>
      <p:ext uri="{BB962C8B-B14F-4D97-AF65-F5344CB8AC3E}">
        <p14:creationId xmlns:p14="http://schemas.microsoft.com/office/powerpoint/2010/main" val="1701046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8935E-9AD5-8215-2BF8-D28F055EBBD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06CD47-0127-E623-0314-755FAAD4D939}"/>
              </a:ext>
            </a:extLst>
          </p:cNvPr>
          <p:cNvSpPr>
            <a:spLocks noGrp="1"/>
          </p:cNvSpPr>
          <p:nvPr>
            <p:ph type="sldNum" sz="quarter" idx="4"/>
          </p:nvPr>
        </p:nvSpPr>
        <p:spPr/>
        <p:txBody>
          <a:bodyPr/>
          <a:lstStyle/>
          <a:p>
            <a:fld id="{B6F15528-21DE-4FAA-801E-634DDDAF4B2B}" type="slidenum">
              <a:rPr lang="en-US" smtClean="0"/>
              <a:pPr/>
              <a:t>17</a:t>
            </a:fld>
            <a:endParaRPr lang="en-US"/>
          </a:p>
        </p:txBody>
      </p:sp>
      <p:sp>
        <p:nvSpPr>
          <p:cNvPr id="3" name="Text Placeholder 2">
            <a:extLst>
              <a:ext uri="{FF2B5EF4-FFF2-40B4-BE49-F238E27FC236}">
                <a16:creationId xmlns:a16="http://schemas.microsoft.com/office/drawing/2014/main" id="{4F756E97-2EFB-4B46-B670-4F1832E8607C}"/>
              </a:ext>
            </a:extLst>
          </p:cNvPr>
          <p:cNvSpPr>
            <a:spLocks noGrp="1"/>
          </p:cNvSpPr>
          <p:nvPr>
            <p:ph type="body" sz="quarter" idx="10"/>
          </p:nvPr>
        </p:nvSpPr>
        <p:spPr/>
        <p:txBody>
          <a:bodyPr>
            <a:normAutofit/>
          </a:bodyPr>
          <a:lstStyle/>
          <a:p>
            <a:pPr marL="0" indent="0">
              <a:buNone/>
            </a:pPr>
            <a:r>
              <a:rPr lang="en-US" sz="2400" b="1"/>
              <a:t>EUDAMED Actor Registration – Required Documents</a:t>
            </a:r>
            <a:endParaRPr lang="en-US" sz="2400"/>
          </a:p>
          <a:p>
            <a:r>
              <a:rPr lang="en-US" sz="2400" err="1"/>
              <a:t>Organisation</a:t>
            </a:r>
            <a:r>
              <a:rPr lang="en-US" sz="2400"/>
              <a:t> name (+ optional abbreviation), address (incl. country) and contact details</a:t>
            </a:r>
          </a:p>
          <a:p>
            <a:r>
              <a:rPr lang="en-US" sz="2400" err="1"/>
              <a:t>Organisation</a:t>
            </a:r>
            <a:r>
              <a:rPr lang="en-US" sz="2400"/>
              <a:t> identifiers (VAT, EORI, National Trade Register, if applicable)</a:t>
            </a:r>
          </a:p>
          <a:p>
            <a:r>
              <a:rPr lang="en-US" sz="2400"/>
              <a:t>Organization Identification Document – confirms identity of organization</a:t>
            </a:r>
          </a:p>
          <a:p>
            <a:r>
              <a:rPr lang="en-US" sz="2400"/>
              <a:t>Declaration on Information Security Responsibilities</a:t>
            </a:r>
          </a:p>
          <a:p>
            <a:r>
              <a:rPr lang="en-US" sz="2400"/>
              <a:t>Person Responsible for Regulatory Compliance (PRRC) – for manufacturers &amp; EARs</a:t>
            </a:r>
          </a:p>
          <a:p>
            <a:r>
              <a:rPr lang="en-US" sz="2400"/>
              <a:t>EUDAMED Mandate Form</a:t>
            </a:r>
          </a:p>
          <a:p>
            <a:r>
              <a:rPr lang="en-US" sz="2400"/>
              <a:t>Responsible EAR (for non-EU manufacturers) and Competent Authority</a:t>
            </a:r>
          </a:p>
          <a:p>
            <a:pPr marL="0" indent="0">
              <a:buNone/>
            </a:pPr>
            <a:endParaRPr lang="en-US"/>
          </a:p>
          <a:p>
            <a:pPr marL="0" indent="0">
              <a:buNone/>
            </a:pPr>
            <a:r>
              <a:rPr lang="en-US" sz="2400" b="1"/>
              <a:t>Responsible Competent Authority: </a:t>
            </a:r>
            <a:endParaRPr lang="en-US" sz="2400"/>
          </a:p>
          <a:p>
            <a:pPr marL="285750" indent="-285750"/>
            <a:r>
              <a:rPr lang="en-US" sz="2400"/>
              <a:t>For EU Manufacturers → CA = location of the Actor</a:t>
            </a:r>
          </a:p>
          <a:p>
            <a:pPr marL="285750" indent="-285750"/>
            <a:r>
              <a:rPr lang="en-US" sz="2400"/>
              <a:t>For non-EU Manufacturers → CA = location of the </a:t>
            </a:r>
            <a:r>
              <a:rPr lang="en-US" sz="2400" err="1"/>
              <a:t>Authorised</a:t>
            </a:r>
            <a:r>
              <a:rPr lang="en-US" sz="2400"/>
              <a:t> Representative (AR)</a:t>
            </a:r>
          </a:p>
          <a:p>
            <a:pPr marL="285750" indent="-285750"/>
            <a:r>
              <a:rPr lang="en-US" sz="2400"/>
              <a:t>For non-EU SPP producers → CA = where the first SPP is placed on the EU market</a:t>
            </a:r>
          </a:p>
          <a:p>
            <a:pPr marL="0" indent="0">
              <a:buNone/>
            </a:pPr>
            <a:endParaRPr lang="en-NL"/>
          </a:p>
        </p:txBody>
      </p:sp>
      <p:sp>
        <p:nvSpPr>
          <p:cNvPr id="4" name="Title 3">
            <a:extLst>
              <a:ext uri="{FF2B5EF4-FFF2-40B4-BE49-F238E27FC236}">
                <a16:creationId xmlns:a16="http://schemas.microsoft.com/office/drawing/2014/main" id="{DAA6A8BB-33C0-C3B8-0265-0F3156AE1F6D}"/>
              </a:ext>
            </a:extLst>
          </p:cNvPr>
          <p:cNvSpPr>
            <a:spLocks noGrp="1"/>
          </p:cNvSpPr>
          <p:nvPr>
            <p:ph type="title"/>
          </p:nvPr>
        </p:nvSpPr>
        <p:spPr/>
        <p:txBody>
          <a:bodyPr/>
          <a:lstStyle/>
          <a:p>
            <a:r>
              <a:rPr lang="en-US"/>
              <a:t>EUDAMED Actor Registrations</a:t>
            </a:r>
            <a:endParaRPr lang="en-NL"/>
          </a:p>
        </p:txBody>
      </p:sp>
    </p:spTree>
    <p:extLst>
      <p:ext uri="{BB962C8B-B14F-4D97-AF65-F5344CB8AC3E}">
        <p14:creationId xmlns:p14="http://schemas.microsoft.com/office/powerpoint/2010/main" val="3734513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8C640-B5D6-3B73-227F-ED321F490C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072967-2E08-9DD9-D261-487EDA6A3D79}"/>
              </a:ext>
            </a:extLst>
          </p:cNvPr>
          <p:cNvSpPr>
            <a:spLocks noGrp="1"/>
          </p:cNvSpPr>
          <p:nvPr>
            <p:ph type="sldNum" sz="quarter" idx="4"/>
          </p:nvPr>
        </p:nvSpPr>
        <p:spPr/>
        <p:txBody>
          <a:bodyPr/>
          <a:lstStyle/>
          <a:p>
            <a:fld id="{B6F15528-21DE-4FAA-801E-634DDDAF4B2B}" type="slidenum">
              <a:rPr lang="en-US" smtClean="0"/>
              <a:pPr/>
              <a:t>18</a:t>
            </a:fld>
            <a:endParaRPr lang="en-US"/>
          </a:p>
        </p:txBody>
      </p:sp>
      <p:sp>
        <p:nvSpPr>
          <p:cNvPr id="3" name="Text Placeholder 2">
            <a:extLst>
              <a:ext uri="{FF2B5EF4-FFF2-40B4-BE49-F238E27FC236}">
                <a16:creationId xmlns:a16="http://schemas.microsoft.com/office/drawing/2014/main" id="{52402D6F-DE66-2D7B-2BAE-4FF7D8BA0DB8}"/>
              </a:ext>
            </a:extLst>
          </p:cNvPr>
          <p:cNvSpPr>
            <a:spLocks noGrp="1"/>
          </p:cNvSpPr>
          <p:nvPr>
            <p:ph type="body" sz="quarter" idx="10"/>
          </p:nvPr>
        </p:nvSpPr>
        <p:spPr/>
        <p:txBody>
          <a:bodyPr>
            <a:normAutofit fontScale="47500" lnSpcReduction="20000"/>
          </a:bodyPr>
          <a:lstStyle/>
          <a:p>
            <a:pPr marL="0" indent="0">
              <a:buNone/>
            </a:pPr>
            <a:r>
              <a:rPr lang="en-US" sz="6000" b="1"/>
              <a:t>Actor Registration – Common Rejection Issues</a:t>
            </a:r>
          </a:p>
          <a:p>
            <a:r>
              <a:rPr lang="en-US" sz="5000" b="1"/>
              <a:t>Incomplete or Incorrect Documentation</a:t>
            </a:r>
            <a:endParaRPr lang="en-US" sz="5000"/>
          </a:p>
          <a:p>
            <a:pPr lvl="1"/>
            <a:r>
              <a:rPr lang="en-US" sz="4000"/>
              <a:t>Missing Organization Identification Document</a:t>
            </a:r>
          </a:p>
          <a:p>
            <a:pPr lvl="1"/>
            <a:r>
              <a:rPr lang="en-US" sz="4000"/>
              <a:t>Incorrect or missing Mandate Summary Document (for non-EU manufacturers)</a:t>
            </a:r>
          </a:p>
          <a:p>
            <a:pPr lvl="1"/>
            <a:r>
              <a:rPr lang="en-US" sz="4000"/>
              <a:t>Missing Declaration on Information Security Responsibilities</a:t>
            </a:r>
          </a:p>
          <a:p>
            <a:r>
              <a:rPr lang="en-US" sz="5000" b="1"/>
              <a:t>Data Inconsistencies</a:t>
            </a:r>
            <a:endParaRPr lang="en-US" sz="5000"/>
          </a:p>
          <a:p>
            <a:pPr lvl="1"/>
            <a:r>
              <a:rPr lang="en-US" sz="4000"/>
              <a:t>Mismatch between company name/address in documents vs. online submission</a:t>
            </a:r>
          </a:p>
          <a:p>
            <a:pPr lvl="1"/>
            <a:r>
              <a:rPr lang="en-US" sz="4000"/>
              <a:t>Wrong VAT / EORI / National Trade Register numbers</a:t>
            </a:r>
          </a:p>
          <a:p>
            <a:pPr lvl="1"/>
            <a:r>
              <a:rPr lang="en-US" sz="4000"/>
              <a:t>Incorrect or missing Competent Authority selection</a:t>
            </a:r>
          </a:p>
          <a:p>
            <a:pPr lvl="1"/>
            <a:r>
              <a:rPr lang="en-US" sz="4000"/>
              <a:t>Starting date of EAR Mandate not identical in EUDAMED and Mandate provided</a:t>
            </a:r>
          </a:p>
          <a:p>
            <a:r>
              <a:rPr lang="en-US" sz="5000" b="1"/>
              <a:t>Authorized Representative Issues</a:t>
            </a:r>
            <a:endParaRPr lang="en-US" sz="6000"/>
          </a:p>
          <a:p>
            <a:pPr lvl="1"/>
            <a:r>
              <a:rPr lang="en-US" sz="4000"/>
              <a:t>AR not properly mandated or mandate form incomplete</a:t>
            </a:r>
          </a:p>
          <a:p>
            <a:pPr lvl="1"/>
            <a:r>
              <a:rPr lang="en-US" sz="4000"/>
              <a:t>Conflicting AR information for a non-EU manufacturer</a:t>
            </a:r>
          </a:p>
          <a:p>
            <a:r>
              <a:rPr lang="en-US" sz="5000" b="1"/>
              <a:t>PRRC (Person Responsible for Regulatory Compliance)</a:t>
            </a:r>
            <a:endParaRPr lang="en-US" sz="5000"/>
          </a:p>
          <a:p>
            <a:pPr lvl="1"/>
            <a:r>
              <a:rPr lang="en-US" sz="4000"/>
              <a:t>PRRC not identified or insufficient details provided</a:t>
            </a:r>
          </a:p>
          <a:p>
            <a:pPr lvl="1"/>
            <a:r>
              <a:rPr lang="en-US" sz="4000"/>
              <a:t>Missing multiple PRRC entries if more than one exists in the organization</a:t>
            </a:r>
          </a:p>
          <a:p>
            <a:r>
              <a:rPr lang="en-US" sz="5100" b="1"/>
              <a:t>Process Issues</a:t>
            </a:r>
            <a:endParaRPr lang="en-US" sz="5100"/>
          </a:p>
          <a:p>
            <a:pPr lvl="1"/>
            <a:r>
              <a:rPr lang="en-US" sz="4000"/>
              <a:t>Submission not confirmed/validated by the Authorized Representative (for non-EU manufacturers)</a:t>
            </a:r>
          </a:p>
          <a:p>
            <a:pPr lvl="1"/>
            <a:r>
              <a:rPr lang="en-US" sz="4000"/>
              <a:t>Competent Authority requests corrections not addressed in time</a:t>
            </a:r>
          </a:p>
          <a:p>
            <a:pPr marL="0" indent="0">
              <a:buNone/>
            </a:pPr>
            <a:endParaRPr lang="en-NL"/>
          </a:p>
        </p:txBody>
      </p:sp>
      <p:sp>
        <p:nvSpPr>
          <p:cNvPr id="4" name="Title 3">
            <a:extLst>
              <a:ext uri="{FF2B5EF4-FFF2-40B4-BE49-F238E27FC236}">
                <a16:creationId xmlns:a16="http://schemas.microsoft.com/office/drawing/2014/main" id="{767755C7-3A0B-2FC6-24A6-BE94EB4A8ED4}"/>
              </a:ext>
            </a:extLst>
          </p:cNvPr>
          <p:cNvSpPr>
            <a:spLocks noGrp="1"/>
          </p:cNvSpPr>
          <p:nvPr>
            <p:ph type="title"/>
          </p:nvPr>
        </p:nvSpPr>
        <p:spPr/>
        <p:txBody>
          <a:bodyPr/>
          <a:lstStyle/>
          <a:p>
            <a:r>
              <a:rPr lang="en-US"/>
              <a:t>EUDAMED Actor Registrations</a:t>
            </a:r>
            <a:endParaRPr lang="en-NL"/>
          </a:p>
        </p:txBody>
      </p:sp>
    </p:spTree>
    <p:extLst>
      <p:ext uri="{BB962C8B-B14F-4D97-AF65-F5344CB8AC3E}">
        <p14:creationId xmlns:p14="http://schemas.microsoft.com/office/powerpoint/2010/main" val="2588943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EB51-4CAE-71FB-475F-55DB2BD4007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8F10E7-59AA-6F7D-727A-61885888731F}"/>
              </a:ext>
            </a:extLst>
          </p:cNvPr>
          <p:cNvSpPr>
            <a:spLocks noGrp="1"/>
          </p:cNvSpPr>
          <p:nvPr>
            <p:ph type="sldNum" sz="quarter" idx="4"/>
          </p:nvPr>
        </p:nvSpPr>
        <p:spPr/>
        <p:txBody>
          <a:bodyPr/>
          <a:lstStyle/>
          <a:p>
            <a:fld id="{B6F15528-21DE-4FAA-801E-634DDDAF4B2B}" type="slidenum">
              <a:rPr lang="en-US" smtClean="0"/>
              <a:pPr/>
              <a:t>19</a:t>
            </a:fld>
            <a:endParaRPr lang="en-US"/>
          </a:p>
        </p:txBody>
      </p:sp>
      <p:sp>
        <p:nvSpPr>
          <p:cNvPr id="3" name="Text Placeholder 2">
            <a:extLst>
              <a:ext uri="{FF2B5EF4-FFF2-40B4-BE49-F238E27FC236}">
                <a16:creationId xmlns:a16="http://schemas.microsoft.com/office/drawing/2014/main" id="{550242AA-E074-A0F2-D31C-03683051E6D7}"/>
              </a:ext>
            </a:extLst>
          </p:cNvPr>
          <p:cNvSpPr>
            <a:spLocks noGrp="1"/>
          </p:cNvSpPr>
          <p:nvPr>
            <p:ph type="body" sz="quarter" idx="10"/>
          </p:nvPr>
        </p:nvSpPr>
        <p:spPr>
          <a:xfrm>
            <a:off x="1398807" y="5527995"/>
            <a:ext cx="15490385" cy="4093048"/>
          </a:xfrm>
        </p:spPr>
        <p:txBody>
          <a:bodyPr/>
          <a:lstStyle/>
          <a:p>
            <a:pPr marL="0" indent="0">
              <a:buNone/>
            </a:pPr>
            <a:endParaRPr lang="en-US" b="1"/>
          </a:p>
          <a:p>
            <a:pPr marL="0" indent="0">
              <a:buNone/>
            </a:pPr>
            <a:r>
              <a:rPr lang="en-US" b="1"/>
              <a:t>UDI Requirements under MDR &amp; IVDR</a:t>
            </a:r>
            <a:endParaRPr lang="en-US"/>
          </a:p>
          <a:p>
            <a:r>
              <a:rPr lang="en-US"/>
              <a:t>Each device/IVD must be uniquely identifiable and traceable in EUDAMED.</a:t>
            </a:r>
          </a:p>
          <a:p>
            <a:pPr lvl="1"/>
            <a:r>
              <a:rPr lang="en-US" b="1" err="1"/>
              <a:t>Datafields</a:t>
            </a:r>
            <a:r>
              <a:rPr lang="en-US" b="1"/>
              <a:t> related to the Basic UDI-DI</a:t>
            </a:r>
            <a:endParaRPr lang="en-US"/>
          </a:p>
          <a:p>
            <a:pPr lvl="1"/>
            <a:r>
              <a:rPr lang="en-US" b="1" err="1"/>
              <a:t>Datafields</a:t>
            </a:r>
            <a:r>
              <a:rPr lang="en-US" b="1"/>
              <a:t> related to the UDI-DI</a:t>
            </a:r>
            <a:endParaRPr lang="en-US"/>
          </a:p>
          <a:p>
            <a:pPr marL="0" indent="0">
              <a:buNone/>
            </a:pPr>
            <a:endParaRPr lang="en-US"/>
          </a:p>
          <a:p>
            <a:pPr marL="0" indent="0">
              <a:buNone/>
            </a:pPr>
            <a:r>
              <a:rPr lang="en-US"/>
              <a:t>In total </a:t>
            </a:r>
            <a:r>
              <a:rPr lang="en-NL"/>
              <a:t>≈</a:t>
            </a:r>
            <a:r>
              <a:rPr lang="en-US"/>
              <a:t> 130 </a:t>
            </a:r>
            <a:r>
              <a:rPr lang="en-US" err="1"/>
              <a:t>datafields</a:t>
            </a:r>
            <a:r>
              <a:rPr lang="en-US"/>
              <a:t> to be completed per device (Basic UDI-DI + UDI-DI)</a:t>
            </a:r>
            <a:endParaRPr lang="en-NL"/>
          </a:p>
        </p:txBody>
      </p:sp>
      <p:sp>
        <p:nvSpPr>
          <p:cNvPr id="4" name="Title 3">
            <a:extLst>
              <a:ext uri="{FF2B5EF4-FFF2-40B4-BE49-F238E27FC236}">
                <a16:creationId xmlns:a16="http://schemas.microsoft.com/office/drawing/2014/main" id="{BBC3FCF5-766B-294C-B760-E159337BA13A}"/>
              </a:ext>
            </a:extLst>
          </p:cNvPr>
          <p:cNvSpPr>
            <a:spLocks noGrp="1"/>
          </p:cNvSpPr>
          <p:nvPr>
            <p:ph type="title"/>
          </p:nvPr>
        </p:nvSpPr>
        <p:spPr/>
        <p:txBody>
          <a:bodyPr/>
          <a:lstStyle/>
          <a:p>
            <a:r>
              <a:rPr lang="en-US"/>
              <a:t>EUDAMED Device Registrations</a:t>
            </a:r>
            <a:endParaRPr lang="en-NL"/>
          </a:p>
        </p:txBody>
      </p:sp>
      <p:graphicFrame>
        <p:nvGraphicFramePr>
          <p:cNvPr id="8" name="Table 7">
            <a:extLst>
              <a:ext uri="{FF2B5EF4-FFF2-40B4-BE49-F238E27FC236}">
                <a16:creationId xmlns:a16="http://schemas.microsoft.com/office/drawing/2014/main" id="{C612A4C0-633C-7F9A-2187-A9E474B3B457}"/>
              </a:ext>
            </a:extLst>
          </p:cNvPr>
          <p:cNvGraphicFramePr>
            <a:graphicFrameLocks noGrp="1"/>
          </p:cNvGraphicFramePr>
          <p:nvPr>
            <p:extLst>
              <p:ext uri="{D42A27DB-BD31-4B8C-83A1-F6EECF244321}">
                <p14:modId xmlns:p14="http://schemas.microsoft.com/office/powerpoint/2010/main" val="2560421255"/>
              </p:ext>
            </p:extLst>
          </p:nvPr>
        </p:nvGraphicFramePr>
        <p:xfrm>
          <a:off x="1349815" y="3162300"/>
          <a:ext cx="16315885" cy="2365695"/>
        </p:xfrm>
        <a:graphic>
          <a:graphicData uri="http://schemas.openxmlformats.org/drawingml/2006/table">
            <a:tbl>
              <a:tblPr firstRow="1" firstCol="1" bandRow="1">
                <a:tableStyleId>{5A111915-BE36-4E01-A7E5-04B1672EAD32}</a:tableStyleId>
              </a:tblPr>
              <a:tblGrid>
                <a:gridCol w="5437465">
                  <a:extLst>
                    <a:ext uri="{9D8B030D-6E8A-4147-A177-3AD203B41FA5}">
                      <a16:colId xmlns:a16="http://schemas.microsoft.com/office/drawing/2014/main" val="3472871965"/>
                    </a:ext>
                  </a:extLst>
                </a:gridCol>
                <a:gridCol w="5439210">
                  <a:extLst>
                    <a:ext uri="{9D8B030D-6E8A-4147-A177-3AD203B41FA5}">
                      <a16:colId xmlns:a16="http://schemas.microsoft.com/office/drawing/2014/main" val="2164329287"/>
                    </a:ext>
                  </a:extLst>
                </a:gridCol>
                <a:gridCol w="5439210">
                  <a:extLst>
                    <a:ext uri="{9D8B030D-6E8A-4147-A177-3AD203B41FA5}">
                      <a16:colId xmlns:a16="http://schemas.microsoft.com/office/drawing/2014/main" val="3710022591"/>
                    </a:ext>
                  </a:extLst>
                </a:gridCol>
              </a:tblGrid>
              <a:tr h="473139">
                <a:tc>
                  <a:txBody>
                    <a:bodyPr/>
                    <a:lstStyle/>
                    <a:p>
                      <a:pPr>
                        <a:lnSpc>
                          <a:spcPct val="107000"/>
                        </a:lnSpc>
                        <a:spcAft>
                          <a:spcPts val="800"/>
                        </a:spcAft>
                        <a:buNone/>
                      </a:pPr>
                      <a:r>
                        <a:rPr lang="en-NL" sz="2000">
                          <a:effectLst/>
                        </a:rPr>
                        <a:t>Requirement</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NL" sz="2000">
                          <a:effectLst/>
                        </a:rPr>
                        <a:t>MDR</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NL" sz="2000">
                          <a:effectLst/>
                        </a:rPr>
                        <a:t>IVDR</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278459673"/>
                  </a:ext>
                </a:extLst>
              </a:tr>
              <a:tr h="473139">
                <a:tc>
                  <a:txBody>
                    <a:bodyPr/>
                    <a:lstStyle/>
                    <a:p>
                      <a:pPr>
                        <a:lnSpc>
                          <a:spcPct val="107000"/>
                        </a:lnSpc>
                        <a:spcAft>
                          <a:spcPts val="800"/>
                        </a:spcAft>
                        <a:buNone/>
                      </a:pPr>
                      <a:r>
                        <a:rPr lang="en-NL" sz="2000">
                          <a:effectLst/>
                        </a:rPr>
                        <a:t>Submit Basic UDI-DI</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NL" sz="2000">
                          <a:effectLst/>
                        </a:rPr>
                        <a:t>Art. 29(1), Annex VI Part B</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NL" sz="2000">
                          <a:effectLst/>
                        </a:rPr>
                        <a:t>Art. 26(1), Annex VI Part B</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72000274"/>
                  </a:ext>
                </a:extLst>
              </a:tr>
              <a:tr h="473139">
                <a:tc>
                  <a:txBody>
                    <a:bodyPr/>
                    <a:lstStyle/>
                    <a:p>
                      <a:pPr>
                        <a:lnSpc>
                          <a:spcPct val="107000"/>
                        </a:lnSpc>
                        <a:spcAft>
                          <a:spcPts val="800"/>
                        </a:spcAft>
                        <a:buNone/>
                      </a:pPr>
                      <a:r>
                        <a:rPr lang="en-NL" sz="2000">
                          <a:effectLst/>
                        </a:rPr>
                        <a:t>Link to CE certificate</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NL" sz="2000">
                          <a:effectLst/>
                        </a:rPr>
                        <a:t>Art. 29(3)</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NL" sz="2000">
                          <a:effectLst/>
                        </a:rPr>
                        <a:t>Art. 26(3)</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47966652"/>
                  </a:ext>
                </a:extLst>
              </a:tr>
              <a:tr h="473139">
                <a:tc>
                  <a:txBody>
                    <a:bodyPr/>
                    <a:lstStyle/>
                    <a:p>
                      <a:pPr>
                        <a:lnSpc>
                          <a:spcPct val="107000"/>
                        </a:lnSpc>
                        <a:spcAft>
                          <a:spcPts val="800"/>
                        </a:spcAft>
                        <a:buNone/>
                      </a:pPr>
                      <a:r>
                        <a:rPr lang="en-NL" sz="2000">
                          <a:effectLst/>
                        </a:rPr>
                        <a:t>Submit metadata</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NL" sz="2000">
                          <a:effectLst/>
                        </a:rPr>
                        <a:t>Annex VI, Part A &amp; B</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NL" sz="2000">
                          <a:effectLst/>
                        </a:rPr>
                        <a:t>Same</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335545637"/>
                  </a:ext>
                </a:extLst>
              </a:tr>
              <a:tr h="473139">
                <a:tc>
                  <a:txBody>
                    <a:bodyPr/>
                    <a:lstStyle/>
                    <a:p>
                      <a:pPr>
                        <a:lnSpc>
                          <a:spcPct val="107000"/>
                        </a:lnSpc>
                        <a:spcAft>
                          <a:spcPts val="800"/>
                        </a:spcAft>
                        <a:buNone/>
                      </a:pPr>
                      <a:r>
                        <a:rPr lang="en-NL" sz="2000">
                          <a:effectLst/>
                        </a:rPr>
                        <a:t>Use correct EMDN code</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NL" sz="2000">
                          <a:effectLst/>
                        </a:rPr>
                        <a:t>Art. 26</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NL" sz="2000">
                          <a:effectLst/>
                        </a:rPr>
                        <a:t>Art. 23</a:t>
                      </a:r>
                      <a:endParaRPr lang="en-NL" sz="2000">
                        <a:effectLst/>
                        <a:latin typeface="Montserrat" panose="00000500000000000000" pitchFamily="2"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89874523"/>
                  </a:ext>
                </a:extLst>
              </a:tr>
            </a:tbl>
          </a:graphicData>
        </a:graphic>
      </p:graphicFrame>
    </p:spTree>
    <p:extLst>
      <p:ext uri="{BB962C8B-B14F-4D97-AF65-F5344CB8AC3E}">
        <p14:creationId xmlns:p14="http://schemas.microsoft.com/office/powerpoint/2010/main" val="4123232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A550A7-35FD-AA42-B296-C38A2AF534FB}"/>
              </a:ext>
            </a:extLst>
          </p:cNvPr>
          <p:cNvSpPr>
            <a:spLocks noGrp="1"/>
          </p:cNvSpPr>
          <p:nvPr>
            <p:ph type="sldNum" sz="quarter" idx="4"/>
          </p:nvPr>
        </p:nvSpPr>
        <p:spPr>
          <a:xfrm>
            <a:off x="17487900" y="9633743"/>
            <a:ext cx="685800" cy="506413"/>
          </a:xfrm>
        </p:spPr>
        <p:txBody>
          <a:bodyPr>
            <a:normAutofit/>
          </a:bodyPr>
          <a:lstStyle/>
          <a:p>
            <a:pPr>
              <a:lnSpc>
                <a:spcPct val="90000"/>
              </a:lnSpc>
              <a:spcAft>
                <a:spcPts val="600"/>
              </a:spcAft>
            </a:pPr>
            <a:fld id="{B6F15528-21DE-4FAA-801E-634DDDAF4B2B}" type="slidenum">
              <a:rPr lang="en-US" smtClean="0"/>
              <a:pPr>
                <a:lnSpc>
                  <a:spcPct val="90000"/>
                </a:lnSpc>
                <a:spcAft>
                  <a:spcPts val="600"/>
                </a:spcAft>
              </a:pPr>
              <a:t>2</a:t>
            </a:fld>
            <a:endParaRPr lang="en-US"/>
          </a:p>
        </p:txBody>
      </p:sp>
      <p:sp>
        <p:nvSpPr>
          <p:cNvPr id="15" name="Text Placeholder 3">
            <a:extLst>
              <a:ext uri="{FF2B5EF4-FFF2-40B4-BE49-F238E27FC236}">
                <a16:creationId xmlns:a16="http://schemas.microsoft.com/office/drawing/2014/main" id="{FBD89644-8080-5CDD-7FFF-85D9C678E6DA}"/>
              </a:ext>
            </a:extLst>
          </p:cNvPr>
          <p:cNvSpPr>
            <a:spLocks noGrp="1"/>
          </p:cNvSpPr>
          <p:nvPr>
            <p:ph type="body" sz="quarter" idx="10"/>
            <p:extLst>
              <p:ext uri="{E7BDC344-281C-4309-B0C6-D0EE65EED2A8}">
                <p202:designPr xmlns:p202="http://schemas.microsoft.com/office/powerpoint/2020/02/main">
                  <p202:designTagLst>
                    <p202:designTag name="ARCH:1:CLS" val="BulletedText"/>
                  </p202:designTagLst>
                </p202:designPr>
              </p:ext>
            </p:extLst>
          </p:nvPr>
        </p:nvSpPr>
        <p:spPr>
          <a:xfrm>
            <a:off x="8107531" y="3822700"/>
            <a:ext cx="8695932" cy="6005710"/>
          </a:xfrm>
        </p:spPr>
        <p:txBody>
          <a:bodyPr>
            <a:normAutofit/>
          </a:bodyPr>
          <a:lstStyle/>
          <a:p>
            <a:pPr>
              <a:buFont typeface="Arial" panose="020B0604020202020204" pitchFamily="34" charset="0"/>
              <a:buChar char="•"/>
            </a:pPr>
            <a:r>
              <a:rPr lang="en-US"/>
              <a:t>Why UDIs and EUDAMED matter</a:t>
            </a:r>
            <a:endParaRPr lang="en-NL"/>
          </a:p>
          <a:p>
            <a:pPr>
              <a:buFont typeface="Arial" panose="020B0604020202020204" pitchFamily="34" charset="0"/>
              <a:buChar char="•"/>
            </a:pPr>
            <a:r>
              <a:rPr lang="en-US"/>
              <a:t>Global UDI perspective</a:t>
            </a:r>
          </a:p>
          <a:p>
            <a:pPr>
              <a:buFont typeface="Arial" panose="020B0604020202020204" pitchFamily="34" charset="0"/>
              <a:buChar char="•"/>
            </a:pPr>
            <a:r>
              <a:rPr lang="en-US"/>
              <a:t>EUDAMED – Introduction + Timelines</a:t>
            </a:r>
          </a:p>
          <a:p>
            <a:pPr>
              <a:buFont typeface="Arial" panose="020B0604020202020204" pitchFamily="34" charset="0"/>
              <a:buChar char="•"/>
            </a:pPr>
            <a:r>
              <a:rPr lang="en-US"/>
              <a:t>EUDAMED Actor Registrations</a:t>
            </a:r>
            <a:endParaRPr lang="en-NL"/>
          </a:p>
          <a:p>
            <a:pPr>
              <a:buFont typeface="Arial" panose="020B0604020202020204" pitchFamily="34" charset="0"/>
              <a:buChar char="•"/>
            </a:pPr>
            <a:r>
              <a:rPr lang="en-US"/>
              <a:t>EUDAMED Device Registrations</a:t>
            </a:r>
            <a:endParaRPr lang="en-NL"/>
          </a:p>
          <a:p>
            <a:pPr>
              <a:buFont typeface="Arial" panose="020B0604020202020204" pitchFamily="34" charset="0"/>
              <a:buChar char="•"/>
            </a:pPr>
            <a:r>
              <a:rPr lang="en-US"/>
              <a:t>Special cases: importers and legacy devices</a:t>
            </a:r>
          </a:p>
          <a:p>
            <a:pPr>
              <a:buFont typeface="Arial" panose="020B0604020202020204" pitchFamily="34" charset="0"/>
              <a:buChar char="•"/>
            </a:pPr>
            <a:r>
              <a:rPr lang="en-US"/>
              <a:t>EUDAMED Submission options</a:t>
            </a:r>
          </a:p>
          <a:p>
            <a:pPr>
              <a:buFont typeface="Arial" panose="020B0604020202020204" pitchFamily="34" charset="0"/>
              <a:buChar char="•"/>
            </a:pPr>
            <a:r>
              <a:rPr lang="en-US"/>
              <a:t>Ongoing responsibilities</a:t>
            </a:r>
          </a:p>
          <a:p>
            <a:r>
              <a:rPr lang="en-US"/>
              <a:t>UDI Compliance Across Multiple Regions</a:t>
            </a:r>
          </a:p>
          <a:p>
            <a:r>
              <a:rPr lang="en-US"/>
              <a:t>Key Takeaways</a:t>
            </a:r>
            <a:endParaRPr lang="en-NL"/>
          </a:p>
        </p:txBody>
      </p:sp>
      <p:sp>
        <p:nvSpPr>
          <p:cNvPr id="3" name="Title 2">
            <a:extLst>
              <a:ext uri="{FF2B5EF4-FFF2-40B4-BE49-F238E27FC236}">
                <a16:creationId xmlns:a16="http://schemas.microsoft.com/office/drawing/2014/main" id="{22EE340E-A9F4-E3F3-2B38-17E5883C2428}"/>
              </a:ext>
            </a:extLst>
          </p:cNvPr>
          <p:cNvSpPr>
            <a:spLocks noGrp="1"/>
          </p:cNvSpPr>
          <p:nvPr>
            <p:ph type="title"/>
          </p:nvPr>
        </p:nvSpPr>
        <p:spPr>
          <a:xfrm>
            <a:off x="8107531" y="1254645"/>
            <a:ext cx="8693378" cy="2098154"/>
          </a:xfrm>
        </p:spPr>
        <p:txBody>
          <a:bodyPr anchor="ctr">
            <a:normAutofit/>
          </a:bodyPr>
          <a:lstStyle/>
          <a:p>
            <a:r>
              <a:rPr lang="en-NL"/>
              <a:t>Agenda</a:t>
            </a:r>
          </a:p>
        </p:txBody>
      </p:sp>
      <p:pic>
        <p:nvPicPr>
          <p:cNvPr id="7" name="Picture 6" descr="A person and person looking at each other&#10;&#10;AI-generated content may be incorrect.">
            <a:extLst>
              <a:ext uri="{FF2B5EF4-FFF2-40B4-BE49-F238E27FC236}">
                <a16:creationId xmlns:a16="http://schemas.microsoft.com/office/drawing/2014/main" id="{4F70EAA2-EA5D-FD1D-D5D9-5C343DA92F5F}"/>
              </a:ext>
            </a:extLst>
          </p:cNvPr>
          <p:cNvPicPr>
            <a:picLocks noChangeAspect="1"/>
          </p:cNvPicPr>
          <p:nvPr/>
        </p:nvPicPr>
        <p:blipFill>
          <a:blip r:embed="rId2"/>
          <a:stretch>
            <a:fillRect/>
          </a:stretch>
        </p:blipFill>
        <p:spPr>
          <a:xfrm rot="16200000">
            <a:off x="-1027416" y="1335641"/>
            <a:ext cx="9914561" cy="7525818"/>
          </a:xfrm>
          <a:prstGeom prst="rect">
            <a:avLst/>
          </a:prstGeom>
        </p:spPr>
      </p:pic>
    </p:spTree>
    <p:extLst>
      <p:ext uri="{BB962C8B-B14F-4D97-AF65-F5344CB8AC3E}">
        <p14:creationId xmlns:p14="http://schemas.microsoft.com/office/powerpoint/2010/main" val="2708178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6201C-4D98-B43A-9A15-DD87274B417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97F30A-037D-115E-ED02-403001B37183}"/>
              </a:ext>
            </a:extLst>
          </p:cNvPr>
          <p:cNvSpPr>
            <a:spLocks noGrp="1"/>
          </p:cNvSpPr>
          <p:nvPr>
            <p:ph type="sldNum" sz="quarter" idx="4"/>
          </p:nvPr>
        </p:nvSpPr>
        <p:spPr/>
        <p:txBody>
          <a:bodyPr/>
          <a:lstStyle/>
          <a:p>
            <a:fld id="{B6F15528-21DE-4FAA-801E-634DDDAF4B2B}" type="slidenum">
              <a:rPr lang="en-US" smtClean="0"/>
              <a:pPr/>
              <a:t>20</a:t>
            </a:fld>
            <a:endParaRPr lang="en-US"/>
          </a:p>
        </p:txBody>
      </p:sp>
      <p:sp>
        <p:nvSpPr>
          <p:cNvPr id="3" name="Text Placeholder 2">
            <a:extLst>
              <a:ext uri="{FF2B5EF4-FFF2-40B4-BE49-F238E27FC236}">
                <a16:creationId xmlns:a16="http://schemas.microsoft.com/office/drawing/2014/main" id="{F80EEA19-23B1-F154-C9EE-7F06E0088054}"/>
              </a:ext>
            </a:extLst>
          </p:cNvPr>
          <p:cNvSpPr>
            <a:spLocks noGrp="1"/>
          </p:cNvSpPr>
          <p:nvPr>
            <p:ph type="body" sz="quarter" idx="10"/>
          </p:nvPr>
        </p:nvSpPr>
        <p:spPr>
          <a:xfrm>
            <a:off x="1398807" y="3022600"/>
            <a:ext cx="15490385" cy="6598443"/>
          </a:xfrm>
        </p:spPr>
        <p:txBody>
          <a:bodyPr/>
          <a:lstStyle/>
          <a:p>
            <a:pPr marL="0" indent="0">
              <a:buNone/>
            </a:pPr>
            <a:r>
              <a:rPr lang="en-US" b="1"/>
              <a:t>EUDAMED UDI/Device Roles &amp; Access</a:t>
            </a:r>
            <a:endParaRPr lang="en-US"/>
          </a:p>
          <a:p>
            <a:r>
              <a:rPr lang="en-US" b="1"/>
              <a:t>Viewer</a:t>
            </a:r>
            <a:endParaRPr lang="en-US"/>
          </a:p>
          <a:p>
            <a:pPr lvl="1"/>
            <a:r>
              <a:rPr lang="en-US"/>
              <a:t>View all UDI/Device data (incl. Drafts) of own organization</a:t>
            </a:r>
          </a:p>
          <a:p>
            <a:pPr lvl="1"/>
            <a:r>
              <a:rPr lang="en-US"/>
              <a:t>View Registered data from other organizations</a:t>
            </a:r>
          </a:p>
          <a:p>
            <a:pPr lvl="1"/>
            <a:r>
              <a:rPr lang="en-US"/>
              <a:t>CAs/DAs/NBs/EC may also view submitted data</a:t>
            </a:r>
          </a:p>
          <a:p>
            <a:pPr lvl="1"/>
            <a:r>
              <a:rPr lang="en-US"/>
              <a:t>Registered data is publicly available</a:t>
            </a:r>
          </a:p>
          <a:p>
            <a:r>
              <a:rPr lang="en-US" b="1"/>
              <a:t>Proposer</a:t>
            </a:r>
            <a:endParaRPr lang="en-US"/>
          </a:p>
          <a:p>
            <a:pPr lvl="1"/>
            <a:r>
              <a:rPr lang="en-US"/>
              <a:t>Create and delete UDI/Device drafts</a:t>
            </a:r>
          </a:p>
          <a:p>
            <a:pPr lvl="1"/>
            <a:r>
              <a:rPr lang="en-US"/>
              <a:t>Has Viewer rights</a:t>
            </a:r>
          </a:p>
          <a:p>
            <a:r>
              <a:rPr lang="en-US" b="1"/>
              <a:t>Confirmer</a:t>
            </a:r>
            <a:endParaRPr lang="en-US"/>
          </a:p>
          <a:p>
            <a:pPr lvl="1"/>
            <a:r>
              <a:rPr lang="en-US"/>
              <a:t>Submit UDI/Device drafts for registration</a:t>
            </a:r>
          </a:p>
          <a:p>
            <a:pPr lvl="1"/>
            <a:r>
              <a:rPr lang="en-US"/>
              <a:t>Has Proposer + Viewer rights</a:t>
            </a:r>
          </a:p>
        </p:txBody>
      </p:sp>
      <p:sp>
        <p:nvSpPr>
          <p:cNvPr id="4" name="Title 3">
            <a:extLst>
              <a:ext uri="{FF2B5EF4-FFF2-40B4-BE49-F238E27FC236}">
                <a16:creationId xmlns:a16="http://schemas.microsoft.com/office/drawing/2014/main" id="{E6B62F98-5F47-36C4-3054-B5B92C68140E}"/>
              </a:ext>
            </a:extLst>
          </p:cNvPr>
          <p:cNvSpPr>
            <a:spLocks noGrp="1"/>
          </p:cNvSpPr>
          <p:nvPr>
            <p:ph type="title"/>
          </p:nvPr>
        </p:nvSpPr>
        <p:spPr/>
        <p:txBody>
          <a:bodyPr/>
          <a:lstStyle/>
          <a:p>
            <a:r>
              <a:rPr lang="en-US"/>
              <a:t>EUDAMED Device Registrations</a:t>
            </a:r>
            <a:endParaRPr lang="en-NL"/>
          </a:p>
        </p:txBody>
      </p:sp>
    </p:spTree>
    <p:extLst>
      <p:ext uri="{BB962C8B-B14F-4D97-AF65-F5344CB8AC3E}">
        <p14:creationId xmlns:p14="http://schemas.microsoft.com/office/powerpoint/2010/main" val="1660013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27FB9-FB98-16AF-7476-AACA0EEB2342}"/>
              </a:ext>
            </a:extLst>
          </p:cNvPr>
          <p:cNvSpPr>
            <a:spLocks noGrp="1"/>
          </p:cNvSpPr>
          <p:nvPr>
            <p:ph type="sldNum" sz="quarter" idx="4"/>
          </p:nvPr>
        </p:nvSpPr>
        <p:spPr/>
        <p:txBody>
          <a:bodyPr/>
          <a:lstStyle/>
          <a:p>
            <a:fld id="{B6F15528-21DE-4FAA-801E-634DDDAF4B2B}" type="slidenum">
              <a:rPr lang="en-US" smtClean="0"/>
              <a:pPr/>
              <a:t>21</a:t>
            </a:fld>
            <a:endParaRPr lang="en-US"/>
          </a:p>
        </p:txBody>
      </p:sp>
      <p:sp>
        <p:nvSpPr>
          <p:cNvPr id="3" name="Text Placeholder 2">
            <a:extLst>
              <a:ext uri="{FF2B5EF4-FFF2-40B4-BE49-F238E27FC236}">
                <a16:creationId xmlns:a16="http://schemas.microsoft.com/office/drawing/2014/main" id="{572725DD-753D-1B98-F821-7C6B45C6FECA}"/>
              </a:ext>
            </a:extLst>
          </p:cNvPr>
          <p:cNvSpPr>
            <a:spLocks noGrp="1"/>
          </p:cNvSpPr>
          <p:nvPr>
            <p:ph type="body" sz="quarter" idx="10"/>
          </p:nvPr>
        </p:nvSpPr>
        <p:spPr/>
        <p:txBody>
          <a:bodyPr/>
          <a:lstStyle/>
          <a:p>
            <a:pPr marL="0" indent="0">
              <a:buNone/>
            </a:pPr>
            <a:r>
              <a:rPr lang="en-US" b="1"/>
              <a:t>Differences between Legacy and Regulation devices</a:t>
            </a:r>
          </a:p>
        </p:txBody>
      </p:sp>
      <p:sp>
        <p:nvSpPr>
          <p:cNvPr id="4" name="Title 3">
            <a:extLst>
              <a:ext uri="{FF2B5EF4-FFF2-40B4-BE49-F238E27FC236}">
                <a16:creationId xmlns:a16="http://schemas.microsoft.com/office/drawing/2014/main" id="{11F1EE1F-C1B3-DF68-1363-E0E15937365D}"/>
              </a:ext>
            </a:extLst>
          </p:cNvPr>
          <p:cNvSpPr>
            <a:spLocks noGrp="1"/>
          </p:cNvSpPr>
          <p:nvPr>
            <p:ph type="title"/>
          </p:nvPr>
        </p:nvSpPr>
        <p:spPr/>
        <p:txBody>
          <a:bodyPr/>
          <a:lstStyle/>
          <a:p>
            <a:r>
              <a:rPr lang="en-US"/>
              <a:t>EUDAMED Device Registration</a:t>
            </a:r>
            <a:endParaRPr lang="en-NL"/>
          </a:p>
        </p:txBody>
      </p:sp>
      <p:graphicFrame>
        <p:nvGraphicFramePr>
          <p:cNvPr id="6" name="Table 5">
            <a:extLst>
              <a:ext uri="{FF2B5EF4-FFF2-40B4-BE49-F238E27FC236}">
                <a16:creationId xmlns:a16="http://schemas.microsoft.com/office/drawing/2014/main" id="{E95D5B16-AEC6-46A4-1E13-14403E36B199}"/>
              </a:ext>
            </a:extLst>
          </p:cNvPr>
          <p:cNvGraphicFramePr>
            <a:graphicFrameLocks noGrp="1"/>
          </p:cNvGraphicFramePr>
          <p:nvPr>
            <p:extLst>
              <p:ext uri="{D42A27DB-BD31-4B8C-83A1-F6EECF244321}">
                <p14:modId xmlns:p14="http://schemas.microsoft.com/office/powerpoint/2010/main" val="1258744481"/>
              </p:ext>
            </p:extLst>
          </p:nvPr>
        </p:nvGraphicFramePr>
        <p:xfrm>
          <a:off x="1349814" y="3797300"/>
          <a:ext cx="15706286" cy="4675296"/>
        </p:xfrm>
        <a:graphic>
          <a:graphicData uri="http://schemas.openxmlformats.org/drawingml/2006/table">
            <a:tbl>
              <a:tblPr>
                <a:tableStyleId>{5FD0F851-EC5A-4D38-B0AD-8093EC10F338}</a:tableStyleId>
              </a:tblPr>
              <a:tblGrid>
                <a:gridCol w="4162302">
                  <a:extLst>
                    <a:ext uri="{9D8B030D-6E8A-4147-A177-3AD203B41FA5}">
                      <a16:colId xmlns:a16="http://schemas.microsoft.com/office/drawing/2014/main" val="3118057146"/>
                    </a:ext>
                  </a:extLst>
                </a:gridCol>
                <a:gridCol w="5985306">
                  <a:extLst>
                    <a:ext uri="{9D8B030D-6E8A-4147-A177-3AD203B41FA5}">
                      <a16:colId xmlns:a16="http://schemas.microsoft.com/office/drawing/2014/main" val="2515124237"/>
                    </a:ext>
                  </a:extLst>
                </a:gridCol>
                <a:gridCol w="5558678">
                  <a:extLst>
                    <a:ext uri="{9D8B030D-6E8A-4147-A177-3AD203B41FA5}">
                      <a16:colId xmlns:a16="http://schemas.microsoft.com/office/drawing/2014/main" val="3354028528"/>
                    </a:ext>
                  </a:extLst>
                </a:gridCol>
              </a:tblGrid>
              <a:tr h="536979">
                <a:tc>
                  <a:txBody>
                    <a:bodyPr/>
                    <a:lstStyle/>
                    <a:p>
                      <a:pPr>
                        <a:buNone/>
                      </a:pPr>
                      <a:r>
                        <a:rPr lang="en-US" sz="2400" b="1"/>
                        <a:t>Aspect</a:t>
                      </a:r>
                    </a:p>
                  </a:txBody>
                  <a:tcPr marL="76711" marR="76711" marT="38356" marB="38356"/>
                </a:tc>
                <a:tc>
                  <a:txBody>
                    <a:bodyPr/>
                    <a:lstStyle/>
                    <a:p>
                      <a:pPr>
                        <a:buNone/>
                      </a:pPr>
                      <a:r>
                        <a:rPr lang="en-US" sz="2400" b="1"/>
                        <a:t>Legacy</a:t>
                      </a:r>
                    </a:p>
                  </a:txBody>
                  <a:tcPr marL="76711" marR="76711" marT="38356" marB="38356"/>
                </a:tc>
                <a:tc>
                  <a:txBody>
                    <a:bodyPr/>
                    <a:lstStyle/>
                    <a:p>
                      <a:pPr>
                        <a:buNone/>
                      </a:pPr>
                      <a:r>
                        <a:rPr lang="en-US" sz="2400" b="1"/>
                        <a:t>Regulation (MDR/IVDR)</a:t>
                      </a:r>
                    </a:p>
                  </a:txBody>
                  <a:tcPr marL="76711" marR="76711" marT="38356" marB="38356"/>
                </a:tc>
                <a:extLst>
                  <a:ext uri="{0D108BD9-81ED-4DB2-BD59-A6C34878D82A}">
                    <a16:rowId xmlns:a16="http://schemas.microsoft.com/office/drawing/2014/main" val="2982815390"/>
                  </a:ext>
                </a:extLst>
              </a:tr>
              <a:tr h="536979">
                <a:tc>
                  <a:txBody>
                    <a:bodyPr/>
                    <a:lstStyle/>
                    <a:p>
                      <a:pPr>
                        <a:buNone/>
                      </a:pPr>
                      <a:r>
                        <a:rPr lang="en-US" sz="2000" b="1"/>
                        <a:t>Identification</a:t>
                      </a:r>
                      <a:endParaRPr lang="en-US" sz="2000"/>
                    </a:p>
                  </a:txBody>
                  <a:tcPr marL="76711" marR="76711" marT="38356" marB="38356"/>
                </a:tc>
                <a:tc>
                  <a:txBody>
                    <a:bodyPr/>
                    <a:lstStyle/>
                    <a:p>
                      <a:pPr>
                        <a:buNone/>
                      </a:pPr>
                      <a:r>
                        <a:rPr lang="it-IT" sz="2000"/>
                        <a:t>EUDAMED DI (no Basic UDI-DI) </a:t>
                      </a:r>
                    </a:p>
                    <a:p>
                      <a:pPr>
                        <a:buNone/>
                      </a:pPr>
                      <a:r>
                        <a:rPr lang="it-IT" sz="2000"/>
                        <a:t>(I</a:t>
                      </a:r>
                      <a:r>
                        <a:rPr lang="en-US" sz="2000" err="1"/>
                        <a:t>dentifier</a:t>
                      </a:r>
                      <a:r>
                        <a:rPr lang="en-US" sz="2000"/>
                        <a:t> with prefix </a:t>
                      </a:r>
                      <a:r>
                        <a:rPr lang="en-US" sz="2000" b="0"/>
                        <a:t>“B-”)</a:t>
                      </a:r>
                      <a:endParaRPr lang="it-IT" sz="2000" b="0"/>
                    </a:p>
                  </a:txBody>
                  <a:tcPr marL="76711" marR="76711" marT="38356" marB="38356"/>
                </a:tc>
                <a:tc>
                  <a:txBody>
                    <a:bodyPr/>
                    <a:lstStyle/>
                    <a:p>
                      <a:pPr>
                        <a:buNone/>
                      </a:pPr>
                      <a:r>
                        <a:rPr lang="en-US" sz="2000"/>
                        <a:t>Basic UDI-DI + UDI-DI</a:t>
                      </a:r>
                    </a:p>
                  </a:txBody>
                  <a:tcPr marL="76711" marR="76711" marT="38356" marB="38356"/>
                </a:tc>
                <a:extLst>
                  <a:ext uri="{0D108BD9-81ED-4DB2-BD59-A6C34878D82A}">
                    <a16:rowId xmlns:a16="http://schemas.microsoft.com/office/drawing/2014/main" val="195180701"/>
                  </a:ext>
                </a:extLst>
              </a:tr>
              <a:tr h="767112">
                <a:tc>
                  <a:txBody>
                    <a:bodyPr/>
                    <a:lstStyle/>
                    <a:p>
                      <a:pPr>
                        <a:buNone/>
                      </a:pPr>
                      <a:r>
                        <a:rPr lang="en-US" sz="2000" b="1"/>
                        <a:t>UDI/Device ID</a:t>
                      </a:r>
                      <a:endParaRPr lang="en-US" sz="2000"/>
                    </a:p>
                  </a:txBody>
                  <a:tcPr marL="76711" marR="76711" marT="38356" marB="38356"/>
                </a:tc>
                <a:tc>
                  <a:txBody>
                    <a:bodyPr/>
                    <a:lstStyle/>
                    <a:p>
                      <a:pPr>
                        <a:buNone/>
                      </a:pPr>
                      <a:r>
                        <a:rPr lang="en-US" sz="2000"/>
                        <a:t>May have UDI-DI, otherwise EUDAMED ID</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2000"/>
                        <a:t>(I</a:t>
                      </a:r>
                      <a:r>
                        <a:rPr lang="en-US" sz="2000" err="1"/>
                        <a:t>dentifier</a:t>
                      </a:r>
                      <a:r>
                        <a:rPr lang="en-US" sz="2000"/>
                        <a:t> with prefix </a:t>
                      </a:r>
                      <a:r>
                        <a:rPr lang="en-US" sz="2000" b="0"/>
                        <a:t>“D-”)</a:t>
                      </a:r>
                      <a:endParaRPr lang="it-IT" sz="2000" b="0"/>
                    </a:p>
                  </a:txBody>
                  <a:tcPr marL="76711" marR="76711" marT="38356" marB="38356"/>
                </a:tc>
                <a:tc>
                  <a:txBody>
                    <a:bodyPr/>
                    <a:lstStyle/>
                    <a:p>
                      <a:pPr>
                        <a:buNone/>
                      </a:pPr>
                      <a:r>
                        <a:rPr lang="it-IT" sz="2000"/>
                        <a:t>UDI-DI </a:t>
                      </a:r>
                      <a:r>
                        <a:rPr lang="it-IT" sz="2000" err="1"/>
                        <a:t>registered</a:t>
                      </a:r>
                      <a:r>
                        <a:rPr lang="it-IT" sz="2000"/>
                        <a:t> under Basic UDI-DI</a:t>
                      </a:r>
                    </a:p>
                  </a:txBody>
                  <a:tcPr marL="76711" marR="76711" marT="38356" marB="38356"/>
                </a:tc>
                <a:extLst>
                  <a:ext uri="{0D108BD9-81ED-4DB2-BD59-A6C34878D82A}">
                    <a16:rowId xmlns:a16="http://schemas.microsoft.com/office/drawing/2014/main" val="35446974"/>
                  </a:ext>
                </a:extLst>
              </a:tr>
              <a:tr h="1457513">
                <a:tc>
                  <a:txBody>
                    <a:bodyPr/>
                    <a:lstStyle/>
                    <a:p>
                      <a:pPr>
                        <a:buNone/>
                      </a:pPr>
                      <a:r>
                        <a:rPr lang="en-US" sz="2000" b="1"/>
                        <a:t>Certificate Information</a:t>
                      </a:r>
                      <a:endParaRPr lang="en-US" sz="2000"/>
                    </a:p>
                  </a:txBody>
                  <a:tcPr marL="76711" marR="76711" marT="38356" marB="38356"/>
                </a:tc>
                <a:tc>
                  <a:txBody>
                    <a:bodyPr/>
                    <a:lstStyle/>
                    <a:p>
                      <a:pPr>
                        <a:buNone/>
                      </a:pPr>
                      <a:r>
                        <a:rPr lang="en-US" sz="2000"/>
                        <a:t>Provided by manufacturer in UDI/Device module (only NB, certificate ID &amp; expiry date)</a:t>
                      </a:r>
                    </a:p>
                  </a:txBody>
                  <a:tcPr marL="76711" marR="76711" marT="38356" marB="38356"/>
                </a:tc>
                <a:tc>
                  <a:txBody>
                    <a:bodyPr/>
                    <a:lstStyle/>
                    <a:p>
                      <a:pPr>
                        <a:buNone/>
                      </a:pPr>
                      <a:r>
                        <a:rPr lang="en-US" sz="2000"/>
                        <a:t>Provided by NB in NB &amp; Certificates module (some info still needed in UDI/Device module for high-risk devices)</a:t>
                      </a:r>
                    </a:p>
                  </a:txBody>
                  <a:tcPr marL="76711" marR="76711" marT="38356" marB="38356"/>
                </a:tc>
                <a:extLst>
                  <a:ext uri="{0D108BD9-81ED-4DB2-BD59-A6C34878D82A}">
                    <a16:rowId xmlns:a16="http://schemas.microsoft.com/office/drawing/2014/main" val="1894412192"/>
                  </a:ext>
                </a:extLst>
              </a:tr>
              <a:tr h="1227380">
                <a:tc>
                  <a:txBody>
                    <a:bodyPr/>
                    <a:lstStyle/>
                    <a:p>
                      <a:pPr>
                        <a:buNone/>
                      </a:pPr>
                      <a:r>
                        <a:rPr lang="en-US" sz="2000" b="1"/>
                        <a:t>Device Linking</a:t>
                      </a:r>
                      <a:endParaRPr lang="en-US" sz="2000"/>
                    </a:p>
                  </a:txBody>
                  <a:tcPr marL="76711" marR="76711" marT="38356" marB="38356"/>
                </a:tc>
                <a:tc>
                  <a:txBody>
                    <a:bodyPr/>
                    <a:lstStyle/>
                    <a:p>
                      <a:pPr>
                        <a:buNone/>
                      </a:pPr>
                      <a:r>
                        <a:rPr lang="it-IT" sz="2000"/>
                        <a:t>One (1) device per EUDAMED DI</a:t>
                      </a:r>
                    </a:p>
                  </a:txBody>
                  <a:tcPr marL="76711" marR="76711" marT="38356" marB="38356"/>
                </a:tc>
                <a:tc>
                  <a:txBody>
                    <a:bodyPr/>
                    <a:lstStyle/>
                    <a:p>
                      <a:pPr>
                        <a:buNone/>
                      </a:pPr>
                      <a:r>
                        <a:rPr lang="en-US" sz="2000"/>
                        <a:t>Multiple devices/SPPs can share one Basic UDI-DI (i.e. multiple UDI-DIs under same Basic UDI-DI)</a:t>
                      </a:r>
                    </a:p>
                  </a:txBody>
                  <a:tcPr marL="76711" marR="76711" marT="38356" marB="38356"/>
                </a:tc>
                <a:extLst>
                  <a:ext uri="{0D108BD9-81ED-4DB2-BD59-A6C34878D82A}">
                    <a16:rowId xmlns:a16="http://schemas.microsoft.com/office/drawing/2014/main" val="637372619"/>
                  </a:ext>
                </a:extLst>
              </a:tr>
            </a:tbl>
          </a:graphicData>
        </a:graphic>
      </p:graphicFrame>
    </p:spTree>
    <p:extLst>
      <p:ext uri="{BB962C8B-B14F-4D97-AF65-F5344CB8AC3E}">
        <p14:creationId xmlns:p14="http://schemas.microsoft.com/office/powerpoint/2010/main" val="4287695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FA34A-364B-18B9-90CB-52AD37D5352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0C98AD-8BA0-4A21-44C4-E7E03AD65233}"/>
              </a:ext>
            </a:extLst>
          </p:cNvPr>
          <p:cNvSpPr>
            <a:spLocks noGrp="1"/>
          </p:cNvSpPr>
          <p:nvPr>
            <p:ph type="sldNum" sz="quarter" idx="4"/>
          </p:nvPr>
        </p:nvSpPr>
        <p:spPr/>
        <p:txBody>
          <a:bodyPr/>
          <a:lstStyle/>
          <a:p>
            <a:fld id="{B6F15528-21DE-4FAA-801E-634DDDAF4B2B}" type="slidenum">
              <a:rPr lang="en-US" smtClean="0"/>
              <a:pPr/>
              <a:t>22</a:t>
            </a:fld>
            <a:endParaRPr lang="en-US"/>
          </a:p>
        </p:txBody>
      </p:sp>
      <p:sp>
        <p:nvSpPr>
          <p:cNvPr id="4" name="Title 3">
            <a:extLst>
              <a:ext uri="{FF2B5EF4-FFF2-40B4-BE49-F238E27FC236}">
                <a16:creationId xmlns:a16="http://schemas.microsoft.com/office/drawing/2014/main" id="{D62876F4-3F39-1DCA-3722-2C3EFFC49429}"/>
              </a:ext>
            </a:extLst>
          </p:cNvPr>
          <p:cNvSpPr>
            <a:spLocks noGrp="1"/>
          </p:cNvSpPr>
          <p:nvPr>
            <p:ph type="title"/>
          </p:nvPr>
        </p:nvSpPr>
        <p:spPr/>
        <p:txBody>
          <a:bodyPr/>
          <a:lstStyle/>
          <a:p>
            <a:r>
              <a:rPr lang="en-US"/>
              <a:t>EUDAMED Device Registration - BUDI</a:t>
            </a:r>
            <a:endParaRPr lang="en-NL"/>
          </a:p>
        </p:txBody>
      </p:sp>
      <p:graphicFrame>
        <p:nvGraphicFramePr>
          <p:cNvPr id="6" name="Table 5">
            <a:extLst>
              <a:ext uri="{FF2B5EF4-FFF2-40B4-BE49-F238E27FC236}">
                <a16:creationId xmlns:a16="http://schemas.microsoft.com/office/drawing/2014/main" id="{1A3862EB-88BE-06D6-C5D7-6DFA609AACED}"/>
              </a:ext>
            </a:extLst>
          </p:cNvPr>
          <p:cNvGraphicFramePr>
            <a:graphicFrameLocks noGrp="1"/>
          </p:cNvGraphicFramePr>
          <p:nvPr>
            <p:extLst>
              <p:ext uri="{D42A27DB-BD31-4B8C-83A1-F6EECF244321}">
                <p14:modId xmlns:p14="http://schemas.microsoft.com/office/powerpoint/2010/main" val="496613599"/>
              </p:ext>
            </p:extLst>
          </p:nvPr>
        </p:nvGraphicFramePr>
        <p:xfrm>
          <a:off x="1286124" y="2851064"/>
          <a:ext cx="15236576" cy="6380237"/>
        </p:xfrm>
        <a:graphic>
          <a:graphicData uri="http://schemas.openxmlformats.org/drawingml/2006/table">
            <a:tbl>
              <a:tblPr firstRow="1" firstCol="1" bandRow="1">
                <a:tableStyleId>{5A111915-BE36-4E01-A7E5-04B1672EAD32}</a:tableStyleId>
              </a:tblPr>
              <a:tblGrid>
                <a:gridCol w="3908176">
                  <a:extLst>
                    <a:ext uri="{9D8B030D-6E8A-4147-A177-3AD203B41FA5}">
                      <a16:colId xmlns:a16="http://schemas.microsoft.com/office/drawing/2014/main" val="3937296464"/>
                    </a:ext>
                  </a:extLst>
                </a:gridCol>
                <a:gridCol w="5093593">
                  <a:extLst>
                    <a:ext uri="{9D8B030D-6E8A-4147-A177-3AD203B41FA5}">
                      <a16:colId xmlns:a16="http://schemas.microsoft.com/office/drawing/2014/main" val="3111960740"/>
                    </a:ext>
                  </a:extLst>
                </a:gridCol>
                <a:gridCol w="2078268">
                  <a:extLst>
                    <a:ext uri="{9D8B030D-6E8A-4147-A177-3AD203B41FA5}">
                      <a16:colId xmlns:a16="http://schemas.microsoft.com/office/drawing/2014/main" val="521156817"/>
                    </a:ext>
                  </a:extLst>
                </a:gridCol>
                <a:gridCol w="1849720">
                  <a:extLst>
                    <a:ext uri="{9D8B030D-6E8A-4147-A177-3AD203B41FA5}">
                      <a16:colId xmlns:a16="http://schemas.microsoft.com/office/drawing/2014/main" val="454302349"/>
                    </a:ext>
                  </a:extLst>
                </a:gridCol>
                <a:gridCol w="1157982">
                  <a:extLst>
                    <a:ext uri="{9D8B030D-6E8A-4147-A177-3AD203B41FA5}">
                      <a16:colId xmlns:a16="http://schemas.microsoft.com/office/drawing/2014/main" val="954518869"/>
                    </a:ext>
                  </a:extLst>
                </a:gridCol>
                <a:gridCol w="1148837">
                  <a:extLst>
                    <a:ext uri="{9D8B030D-6E8A-4147-A177-3AD203B41FA5}">
                      <a16:colId xmlns:a16="http://schemas.microsoft.com/office/drawing/2014/main" val="2341784475"/>
                    </a:ext>
                  </a:extLst>
                </a:gridCol>
              </a:tblGrid>
              <a:tr h="186104">
                <a:tc>
                  <a:txBody>
                    <a:bodyPr/>
                    <a:lstStyle/>
                    <a:p>
                      <a:pPr algn="l">
                        <a:lnSpc>
                          <a:spcPct val="107000"/>
                        </a:lnSpc>
                        <a:spcAft>
                          <a:spcPts val="800"/>
                        </a:spcAft>
                        <a:buNone/>
                      </a:pPr>
                      <a:r>
                        <a:rPr lang="en-NL" sz="1800">
                          <a:effectLst/>
                        </a:rPr>
                        <a:t>Topic</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nchor="ctr"/>
                </a:tc>
                <a:tc>
                  <a:txBody>
                    <a:bodyPr/>
                    <a:lstStyle/>
                    <a:p>
                      <a:pPr algn="ctr">
                        <a:lnSpc>
                          <a:spcPct val="107000"/>
                        </a:lnSpc>
                        <a:spcAft>
                          <a:spcPts val="800"/>
                        </a:spcAft>
                        <a:buNone/>
                      </a:pPr>
                      <a:r>
                        <a:rPr lang="en-NL" sz="1800">
                          <a:effectLst/>
                        </a:rPr>
                        <a:t>Field</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nchor="ctr"/>
                </a:tc>
                <a:tc>
                  <a:txBody>
                    <a:bodyPr/>
                    <a:lstStyle/>
                    <a:p>
                      <a:pPr algn="ctr">
                        <a:lnSpc>
                          <a:spcPct val="107000"/>
                        </a:lnSpc>
                        <a:spcAft>
                          <a:spcPts val="800"/>
                        </a:spcAft>
                        <a:buNone/>
                      </a:pPr>
                      <a:r>
                        <a:rPr lang="en-US" sz="1800">
                          <a:effectLst/>
                        </a:rPr>
                        <a:t>All</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nchor="ctr"/>
                </a:tc>
                <a:tc>
                  <a:txBody>
                    <a:bodyPr/>
                    <a:lstStyle/>
                    <a:p>
                      <a:pPr algn="ctr">
                        <a:lnSpc>
                          <a:spcPct val="107000"/>
                        </a:lnSpc>
                        <a:spcAft>
                          <a:spcPts val="800"/>
                        </a:spcAft>
                        <a:buNone/>
                      </a:pPr>
                      <a:r>
                        <a:rPr lang="en-NL" sz="1800">
                          <a:effectLst/>
                        </a:rPr>
                        <a:t>Medical Device</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nchor="ctr"/>
                </a:tc>
                <a:tc>
                  <a:txBody>
                    <a:bodyPr/>
                    <a:lstStyle/>
                    <a:p>
                      <a:pPr algn="ctr">
                        <a:lnSpc>
                          <a:spcPct val="107000"/>
                        </a:lnSpc>
                        <a:spcAft>
                          <a:spcPts val="800"/>
                        </a:spcAft>
                        <a:buNone/>
                      </a:pPr>
                      <a:r>
                        <a:rPr lang="en-NL" sz="1800">
                          <a:effectLst/>
                        </a:rPr>
                        <a:t>IVD</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nchor="ctr"/>
                </a:tc>
                <a:tc>
                  <a:txBody>
                    <a:bodyPr/>
                    <a:lstStyle/>
                    <a:p>
                      <a:pPr algn="ctr">
                        <a:lnSpc>
                          <a:spcPct val="107000"/>
                        </a:lnSpc>
                        <a:spcAft>
                          <a:spcPts val="800"/>
                        </a:spcAft>
                        <a:buNone/>
                      </a:pPr>
                      <a:r>
                        <a:rPr lang="en-NL" sz="1800">
                          <a:effectLst/>
                        </a:rPr>
                        <a:t>SPP</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nchor="ctr"/>
                </a:tc>
                <a:extLst>
                  <a:ext uri="{0D108BD9-81ED-4DB2-BD59-A6C34878D82A}">
                    <a16:rowId xmlns:a16="http://schemas.microsoft.com/office/drawing/2014/main" val="2177564485"/>
                  </a:ext>
                </a:extLst>
              </a:tr>
              <a:tr h="108200">
                <a:tc rowSpan="2">
                  <a:txBody>
                    <a:bodyPr/>
                    <a:lstStyle/>
                    <a:p>
                      <a:pPr algn="l">
                        <a:lnSpc>
                          <a:spcPct val="107000"/>
                        </a:lnSpc>
                        <a:spcAft>
                          <a:spcPts val="800"/>
                        </a:spcAft>
                        <a:buNone/>
                      </a:pPr>
                      <a:r>
                        <a:rPr lang="en-NL" sz="1800">
                          <a:effectLst/>
                        </a:rPr>
                        <a:t>Actors</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l">
                        <a:lnSpc>
                          <a:spcPct val="107000"/>
                        </a:lnSpc>
                        <a:spcAft>
                          <a:spcPts val="800"/>
                        </a:spcAft>
                        <a:buNone/>
                      </a:pPr>
                      <a:r>
                        <a:rPr lang="en-NL" sz="1800">
                          <a:effectLst/>
                        </a:rPr>
                        <a:t>Manufacturer SRN</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marL="0" indent="0" algn="ctr">
                        <a:lnSpc>
                          <a:spcPct val="107000"/>
                        </a:lnSpc>
                        <a:spcAft>
                          <a:spcPts val="800"/>
                        </a:spcAft>
                        <a:buFont typeface="Wingdings" panose="05000000000000000000" pitchFamily="2" charset="2"/>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322757015"/>
                  </a:ext>
                </a:extLst>
              </a:tr>
              <a:tr h="108200">
                <a:tc vMerge="1">
                  <a:txBody>
                    <a:bodyPr/>
                    <a:lstStyle/>
                    <a:p>
                      <a:endParaRPr lang="en-NL"/>
                    </a:p>
                  </a:txBody>
                  <a:tcPr/>
                </a:tc>
                <a:tc>
                  <a:txBody>
                    <a:bodyPr/>
                    <a:lstStyle/>
                    <a:p>
                      <a:pPr algn="l">
                        <a:lnSpc>
                          <a:spcPct val="107000"/>
                        </a:lnSpc>
                        <a:spcAft>
                          <a:spcPts val="800"/>
                        </a:spcAft>
                        <a:buNone/>
                      </a:pPr>
                      <a:r>
                        <a:rPr lang="en-NL" sz="1800">
                          <a:effectLst/>
                        </a:rPr>
                        <a:t>Authorized Representative SRN</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3762073839"/>
                  </a:ext>
                </a:extLst>
              </a:tr>
              <a:tr h="108200">
                <a:tc rowSpan="2">
                  <a:txBody>
                    <a:bodyPr/>
                    <a:lstStyle/>
                    <a:p>
                      <a:pPr algn="l">
                        <a:lnSpc>
                          <a:spcPct val="107000"/>
                        </a:lnSpc>
                        <a:spcAft>
                          <a:spcPts val="800"/>
                        </a:spcAft>
                        <a:buNone/>
                      </a:pPr>
                      <a:r>
                        <a:rPr lang="en-NL" sz="1800">
                          <a:effectLst/>
                        </a:rPr>
                        <a:t>Device Identification</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l">
                        <a:lnSpc>
                          <a:spcPct val="107000"/>
                        </a:lnSpc>
                        <a:spcAft>
                          <a:spcPts val="800"/>
                        </a:spcAft>
                        <a:buNone/>
                      </a:pPr>
                      <a:r>
                        <a:rPr lang="en-NL" sz="1800">
                          <a:effectLst/>
                        </a:rPr>
                        <a:t>Basic UDI-DI / EUDAMED DI</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3606595222"/>
                  </a:ext>
                </a:extLst>
              </a:tr>
              <a:tr h="108200">
                <a:tc vMerge="1">
                  <a:txBody>
                    <a:bodyPr/>
                    <a:lstStyle/>
                    <a:p>
                      <a:endParaRPr lang="en-NL"/>
                    </a:p>
                  </a:txBody>
                  <a:tcPr/>
                </a:tc>
                <a:tc>
                  <a:txBody>
                    <a:bodyPr/>
                    <a:lstStyle/>
                    <a:p>
                      <a:pPr algn="l">
                        <a:lnSpc>
                          <a:spcPct val="107000"/>
                        </a:lnSpc>
                        <a:spcAft>
                          <a:spcPts val="800"/>
                        </a:spcAft>
                        <a:buNone/>
                      </a:pPr>
                      <a:r>
                        <a:rPr lang="en-NL" sz="1800">
                          <a:effectLst/>
                        </a:rPr>
                        <a:t>Issuing Entity</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1526364941"/>
                  </a:ext>
                </a:extLst>
              </a:tr>
              <a:tr h="108200">
                <a:tc rowSpan="2">
                  <a:txBody>
                    <a:bodyPr/>
                    <a:lstStyle/>
                    <a:p>
                      <a:pPr algn="l">
                        <a:lnSpc>
                          <a:spcPct val="107000"/>
                        </a:lnSpc>
                        <a:spcAft>
                          <a:spcPts val="800"/>
                        </a:spcAft>
                        <a:buNone/>
                      </a:pPr>
                      <a:r>
                        <a:rPr lang="en-NL" sz="1800">
                          <a:effectLst/>
                        </a:rPr>
                        <a:t>Regulatory information</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l">
                        <a:lnSpc>
                          <a:spcPct val="107000"/>
                        </a:lnSpc>
                        <a:spcAft>
                          <a:spcPts val="800"/>
                        </a:spcAft>
                        <a:buNone/>
                      </a:pPr>
                      <a:r>
                        <a:rPr lang="en-NL" sz="1800">
                          <a:effectLst/>
                        </a:rPr>
                        <a:t>Legislation</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1330452826"/>
                  </a:ext>
                </a:extLst>
              </a:tr>
              <a:tr h="108200">
                <a:tc vMerge="1">
                  <a:txBody>
                    <a:bodyPr/>
                    <a:lstStyle/>
                    <a:p>
                      <a:endParaRPr lang="en-NL"/>
                    </a:p>
                  </a:txBody>
                  <a:tcPr/>
                </a:tc>
                <a:tc>
                  <a:txBody>
                    <a:bodyPr/>
                    <a:lstStyle/>
                    <a:p>
                      <a:pPr algn="l">
                        <a:lnSpc>
                          <a:spcPct val="107000"/>
                        </a:lnSpc>
                        <a:spcAft>
                          <a:spcPts val="800"/>
                        </a:spcAft>
                        <a:buNone/>
                      </a:pPr>
                      <a:r>
                        <a:rPr lang="en-NL" sz="1800">
                          <a:effectLst/>
                        </a:rPr>
                        <a:t>Risk Class (highest in SPP)</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386134886"/>
                  </a:ext>
                </a:extLst>
              </a:tr>
              <a:tr h="108200">
                <a:tc rowSpan="5">
                  <a:txBody>
                    <a:bodyPr/>
                    <a:lstStyle/>
                    <a:p>
                      <a:pPr algn="l">
                        <a:lnSpc>
                          <a:spcPct val="107000"/>
                        </a:lnSpc>
                        <a:spcAft>
                          <a:spcPts val="800"/>
                        </a:spcAft>
                        <a:buNone/>
                      </a:pPr>
                      <a:r>
                        <a:rPr lang="en-NL" sz="1800">
                          <a:effectLst/>
                        </a:rPr>
                        <a:t>Device Information</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l">
                        <a:lnSpc>
                          <a:spcPct val="107000"/>
                        </a:lnSpc>
                        <a:spcAft>
                          <a:spcPts val="800"/>
                        </a:spcAft>
                        <a:buNone/>
                      </a:pPr>
                      <a:r>
                        <a:rPr lang="en-NL" sz="1800">
                          <a:effectLst/>
                        </a:rPr>
                        <a:t>Device Model</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2357620380"/>
                  </a:ext>
                </a:extLst>
              </a:tr>
              <a:tr h="108200">
                <a:tc vMerge="1">
                  <a:txBody>
                    <a:bodyPr/>
                    <a:lstStyle/>
                    <a:p>
                      <a:endParaRPr lang="en-NL"/>
                    </a:p>
                  </a:txBody>
                  <a:tcPr/>
                </a:tc>
                <a:tc>
                  <a:txBody>
                    <a:bodyPr/>
                    <a:lstStyle/>
                    <a:p>
                      <a:pPr algn="l">
                        <a:lnSpc>
                          <a:spcPct val="107000"/>
                        </a:lnSpc>
                        <a:spcAft>
                          <a:spcPts val="800"/>
                        </a:spcAft>
                        <a:buNone/>
                      </a:pPr>
                      <a:r>
                        <a:rPr lang="en-NL" sz="1800">
                          <a:effectLst/>
                        </a:rPr>
                        <a:t>Device Name</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2505861255"/>
                  </a:ext>
                </a:extLst>
              </a:tr>
              <a:tr h="108200">
                <a:tc vMerge="1">
                  <a:txBody>
                    <a:bodyPr/>
                    <a:lstStyle/>
                    <a:p>
                      <a:endParaRPr lang="en-NL"/>
                    </a:p>
                  </a:txBody>
                  <a:tcPr/>
                </a:tc>
                <a:tc>
                  <a:txBody>
                    <a:bodyPr/>
                    <a:lstStyle/>
                    <a:p>
                      <a:pPr algn="l">
                        <a:lnSpc>
                          <a:spcPct val="107000"/>
                        </a:lnSpc>
                        <a:spcAft>
                          <a:spcPts val="800"/>
                        </a:spcAft>
                        <a:buNone/>
                      </a:pPr>
                      <a:r>
                        <a:rPr lang="en-NL" sz="1800">
                          <a:effectLst/>
                        </a:rPr>
                        <a:t>Special Device</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4292832395"/>
                  </a:ext>
                </a:extLst>
              </a:tr>
              <a:tr h="108200">
                <a:tc vMerge="1">
                  <a:txBody>
                    <a:bodyPr/>
                    <a:lstStyle/>
                    <a:p>
                      <a:endParaRPr lang="en-NL"/>
                    </a:p>
                  </a:txBody>
                  <a:tcPr/>
                </a:tc>
                <a:tc>
                  <a:txBody>
                    <a:bodyPr/>
                    <a:lstStyle/>
                    <a:p>
                      <a:pPr algn="l">
                        <a:lnSpc>
                          <a:spcPct val="107000"/>
                        </a:lnSpc>
                        <a:spcAft>
                          <a:spcPts val="800"/>
                        </a:spcAft>
                        <a:buNone/>
                      </a:pPr>
                      <a:r>
                        <a:rPr lang="en-NL" sz="1800">
                          <a:effectLst/>
                        </a:rPr>
                        <a:t>System / Pack</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2543484610"/>
                  </a:ext>
                </a:extLst>
              </a:tr>
              <a:tr h="108200">
                <a:tc vMerge="1">
                  <a:txBody>
                    <a:bodyPr/>
                    <a:lstStyle/>
                    <a:p>
                      <a:endParaRPr lang="en-NL"/>
                    </a:p>
                  </a:txBody>
                  <a:tcPr/>
                </a:tc>
                <a:tc>
                  <a:txBody>
                    <a:bodyPr/>
                    <a:lstStyle/>
                    <a:p>
                      <a:pPr algn="l">
                        <a:lnSpc>
                          <a:spcPct val="107000"/>
                        </a:lnSpc>
                        <a:spcAft>
                          <a:spcPts val="800"/>
                        </a:spcAft>
                        <a:buNone/>
                      </a:pPr>
                      <a:r>
                        <a:rPr lang="en-NL" sz="1800">
                          <a:effectLst/>
                        </a:rPr>
                        <a:t>Kit (Y/N)</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819237863"/>
                  </a:ext>
                </a:extLst>
              </a:tr>
              <a:tr h="108200">
                <a:tc rowSpan="10">
                  <a:txBody>
                    <a:bodyPr/>
                    <a:lstStyle/>
                    <a:p>
                      <a:pPr algn="l">
                        <a:lnSpc>
                          <a:spcPct val="107000"/>
                        </a:lnSpc>
                        <a:spcAft>
                          <a:spcPts val="800"/>
                        </a:spcAft>
                        <a:buNone/>
                      </a:pPr>
                      <a:r>
                        <a:rPr lang="en-NL" sz="1800">
                          <a:effectLst/>
                        </a:rPr>
                        <a:t>Device Characteristics</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l">
                        <a:lnSpc>
                          <a:spcPct val="107000"/>
                        </a:lnSpc>
                        <a:spcAft>
                          <a:spcPts val="800"/>
                        </a:spcAft>
                        <a:buNone/>
                      </a:pPr>
                      <a:r>
                        <a:rPr lang="en-NL" sz="1800">
                          <a:effectLst/>
                        </a:rPr>
                        <a:t>Animal Tissue/Cell</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970987311"/>
                  </a:ext>
                </a:extLst>
              </a:tr>
              <a:tr h="108200">
                <a:tc vMerge="1">
                  <a:txBody>
                    <a:bodyPr/>
                    <a:lstStyle/>
                    <a:p>
                      <a:endParaRPr lang="en-NL"/>
                    </a:p>
                  </a:txBody>
                  <a:tcPr/>
                </a:tc>
                <a:tc>
                  <a:txBody>
                    <a:bodyPr/>
                    <a:lstStyle/>
                    <a:p>
                      <a:pPr algn="l">
                        <a:lnSpc>
                          <a:spcPct val="107000"/>
                        </a:lnSpc>
                        <a:spcAft>
                          <a:spcPts val="800"/>
                        </a:spcAft>
                        <a:buNone/>
                      </a:pPr>
                      <a:r>
                        <a:rPr lang="en-NL" sz="1800">
                          <a:effectLst/>
                        </a:rPr>
                        <a:t>Human Tissue/Cell</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2474669052"/>
                  </a:ext>
                </a:extLst>
              </a:tr>
              <a:tr h="108200">
                <a:tc vMerge="1">
                  <a:txBody>
                    <a:bodyPr/>
                    <a:lstStyle/>
                    <a:p>
                      <a:endParaRPr lang="en-NL"/>
                    </a:p>
                  </a:txBody>
                  <a:tcPr/>
                </a:tc>
                <a:tc>
                  <a:txBody>
                    <a:bodyPr/>
                    <a:lstStyle/>
                    <a:p>
                      <a:pPr algn="l">
                        <a:lnSpc>
                          <a:spcPct val="107000"/>
                        </a:lnSpc>
                        <a:spcAft>
                          <a:spcPts val="800"/>
                        </a:spcAft>
                        <a:buNone/>
                      </a:pPr>
                      <a:r>
                        <a:rPr lang="en-NL" sz="1800">
                          <a:effectLst/>
                        </a:rPr>
                        <a:t>Active Device</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980110811"/>
                  </a:ext>
                </a:extLst>
              </a:tr>
              <a:tr h="108200">
                <a:tc vMerge="1">
                  <a:txBody>
                    <a:bodyPr/>
                    <a:lstStyle/>
                    <a:p>
                      <a:endParaRPr lang="en-NL"/>
                    </a:p>
                  </a:txBody>
                  <a:tcPr/>
                </a:tc>
                <a:tc>
                  <a:txBody>
                    <a:bodyPr/>
                    <a:lstStyle/>
                    <a:p>
                      <a:pPr algn="l">
                        <a:lnSpc>
                          <a:spcPct val="107000"/>
                        </a:lnSpc>
                        <a:spcAft>
                          <a:spcPts val="800"/>
                        </a:spcAft>
                        <a:buNone/>
                      </a:pPr>
                      <a:r>
                        <a:rPr lang="en-NL" sz="1800">
                          <a:effectLst/>
                        </a:rPr>
                        <a:t>Implantable</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1942428535"/>
                  </a:ext>
                </a:extLst>
              </a:tr>
              <a:tr h="108200">
                <a:tc vMerge="1">
                  <a:txBody>
                    <a:bodyPr/>
                    <a:lstStyle/>
                    <a:p>
                      <a:endParaRPr lang="en-NL"/>
                    </a:p>
                  </a:txBody>
                  <a:tcPr/>
                </a:tc>
                <a:tc>
                  <a:txBody>
                    <a:bodyPr/>
                    <a:lstStyle/>
                    <a:p>
                      <a:pPr algn="l">
                        <a:lnSpc>
                          <a:spcPct val="107000"/>
                        </a:lnSpc>
                        <a:spcAft>
                          <a:spcPts val="800"/>
                        </a:spcAft>
                        <a:buNone/>
                      </a:pPr>
                      <a:r>
                        <a:rPr lang="en-NL" sz="1800">
                          <a:effectLst/>
                        </a:rPr>
                        <a:t>Measuring</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1625075761"/>
                  </a:ext>
                </a:extLst>
              </a:tr>
              <a:tr h="108200">
                <a:tc vMerge="1">
                  <a:txBody>
                    <a:bodyPr/>
                    <a:lstStyle/>
                    <a:p>
                      <a:endParaRPr lang="en-NL"/>
                    </a:p>
                  </a:txBody>
                  <a:tcPr/>
                </a:tc>
                <a:tc>
                  <a:txBody>
                    <a:bodyPr/>
                    <a:lstStyle/>
                    <a:p>
                      <a:pPr algn="l">
                        <a:lnSpc>
                          <a:spcPct val="107000"/>
                        </a:lnSpc>
                        <a:spcAft>
                          <a:spcPts val="800"/>
                        </a:spcAft>
                        <a:buNone/>
                      </a:pPr>
                      <a:r>
                        <a:rPr lang="en-NL" sz="1800">
                          <a:effectLst/>
                        </a:rPr>
                        <a:t>Reusable Surgical</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1793104853"/>
                  </a:ext>
                </a:extLst>
              </a:tr>
              <a:tr h="108200">
                <a:tc vMerge="1">
                  <a:txBody>
                    <a:bodyPr/>
                    <a:lstStyle/>
                    <a:p>
                      <a:endParaRPr lang="en-NL"/>
                    </a:p>
                  </a:txBody>
                  <a:tcPr/>
                </a:tc>
                <a:tc>
                  <a:txBody>
                    <a:bodyPr/>
                    <a:lstStyle/>
                    <a:p>
                      <a:pPr algn="l">
                        <a:lnSpc>
                          <a:spcPct val="107000"/>
                        </a:lnSpc>
                        <a:spcAft>
                          <a:spcPts val="800"/>
                        </a:spcAft>
                        <a:buNone/>
                      </a:pPr>
                      <a:r>
                        <a:rPr lang="en-NL" sz="1800">
                          <a:effectLst/>
                        </a:rPr>
                        <a:t>Administers Medicinal Product</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93415550"/>
                  </a:ext>
                </a:extLst>
              </a:tr>
              <a:tr h="108200">
                <a:tc vMerge="1">
                  <a:txBody>
                    <a:bodyPr/>
                    <a:lstStyle/>
                    <a:p>
                      <a:endParaRPr lang="en-NL"/>
                    </a:p>
                  </a:txBody>
                  <a:tcPr/>
                </a:tc>
                <a:tc>
                  <a:txBody>
                    <a:bodyPr/>
                    <a:lstStyle/>
                    <a:p>
                      <a:pPr algn="l">
                        <a:lnSpc>
                          <a:spcPct val="107000"/>
                        </a:lnSpc>
                        <a:spcAft>
                          <a:spcPts val="800"/>
                        </a:spcAft>
                        <a:buNone/>
                      </a:pPr>
                      <a:r>
                        <a:rPr lang="en-NL" sz="1800">
                          <a:effectLst/>
                        </a:rPr>
                        <a:t>Contains Medicinal Product</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2556448129"/>
                  </a:ext>
                </a:extLst>
              </a:tr>
              <a:tr h="186104">
                <a:tc vMerge="1">
                  <a:txBody>
                    <a:bodyPr/>
                    <a:lstStyle/>
                    <a:p>
                      <a:endParaRPr lang="en-NL"/>
                    </a:p>
                  </a:txBody>
                  <a:tcPr/>
                </a:tc>
                <a:tc>
                  <a:txBody>
                    <a:bodyPr/>
                    <a:lstStyle/>
                    <a:p>
                      <a:pPr algn="l">
                        <a:lnSpc>
                          <a:spcPct val="107000"/>
                        </a:lnSpc>
                        <a:spcAft>
                          <a:spcPts val="800"/>
                        </a:spcAft>
                        <a:buNone/>
                      </a:pPr>
                      <a:r>
                        <a:rPr lang="en-NL" sz="1800">
                          <a:effectLst/>
                        </a:rPr>
                        <a:t>Human Blood or Plasma Derivative</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1137575228"/>
                  </a:ext>
                </a:extLst>
              </a:tr>
              <a:tr h="281917">
                <a:tc vMerge="1">
                  <a:txBody>
                    <a:bodyPr/>
                    <a:lstStyle/>
                    <a:p>
                      <a:endParaRPr lang="en-NL"/>
                    </a:p>
                  </a:txBody>
                  <a:tcPr/>
                </a:tc>
                <a:tc>
                  <a:txBody>
                    <a:bodyPr/>
                    <a:lstStyle/>
                    <a:p>
                      <a:pPr algn="l">
                        <a:lnSpc>
                          <a:spcPct val="107000"/>
                        </a:lnSpc>
                        <a:spcAft>
                          <a:spcPts val="800"/>
                        </a:spcAft>
                        <a:buNone/>
                      </a:pPr>
                      <a:r>
                        <a:rPr lang="en-NL" sz="1800">
                          <a:effectLst/>
                        </a:rPr>
                        <a:t>Suture, Staple, Filler, Tissue Adhesive, etc. (Class IIb implantable WET)</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263622220"/>
                  </a:ext>
                </a:extLst>
              </a:tr>
            </a:tbl>
          </a:graphicData>
        </a:graphic>
      </p:graphicFrame>
      <p:pic>
        <p:nvPicPr>
          <p:cNvPr id="7" name="Graphic 6" descr="Checkbox Checked with solid fill">
            <a:extLst>
              <a:ext uri="{FF2B5EF4-FFF2-40B4-BE49-F238E27FC236}">
                <a16:creationId xmlns:a16="http://schemas.microsoft.com/office/drawing/2014/main" id="{BC9B9662-CE30-3D64-FB62-AACA3DB90E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5200" y="3352800"/>
            <a:ext cx="381000" cy="381000"/>
          </a:xfrm>
          <a:prstGeom prst="rect">
            <a:avLst/>
          </a:prstGeom>
        </p:spPr>
      </p:pic>
      <p:pic>
        <p:nvPicPr>
          <p:cNvPr id="9" name="Graphic 8" descr="Checkbox Checked with solid fill">
            <a:extLst>
              <a:ext uri="{FF2B5EF4-FFF2-40B4-BE49-F238E27FC236}">
                <a16:creationId xmlns:a16="http://schemas.microsoft.com/office/drawing/2014/main" id="{F23B7EB3-DEE4-B4A5-3C85-4C858E47D8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5200" y="3060700"/>
            <a:ext cx="381000" cy="381000"/>
          </a:xfrm>
          <a:prstGeom prst="rect">
            <a:avLst/>
          </a:prstGeom>
        </p:spPr>
      </p:pic>
      <p:pic>
        <p:nvPicPr>
          <p:cNvPr id="10" name="Graphic 9" descr="Checkbox Checked with solid fill">
            <a:extLst>
              <a:ext uri="{FF2B5EF4-FFF2-40B4-BE49-F238E27FC236}">
                <a16:creationId xmlns:a16="http://schemas.microsoft.com/office/drawing/2014/main" id="{046AA18B-8F5E-4AA4-8460-0CF9E1EE89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5200" y="3644900"/>
            <a:ext cx="381000" cy="381000"/>
          </a:xfrm>
          <a:prstGeom prst="rect">
            <a:avLst/>
          </a:prstGeom>
        </p:spPr>
      </p:pic>
      <p:pic>
        <p:nvPicPr>
          <p:cNvPr id="11" name="Graphic 10" descr="Checkbox Checked with solid fill">
            <a:extLst>
              <a:ext uri="{FF2B5EF4-FFF2-40B4-BE49-F238E27FC236}">
                <a16:creationId xmlns:a16="http://schemas.microsoft.com/office/drawing/2014/main" id="{BE619B1B-2CD7-F7A1-B770-DF334F4ADB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5200" y="3937000"/>
            <a:ext cx="381000" cy="381000"/>
          </a:xfrm>
          <a:prstGeom prst="rect">
            <a:avLst/>
          </a:prstGeom>
        </p:spPr>
      </p:pic>
      <p:pic>
        <p:nvPicPr>
          <p:cNvPr id="12" name="Graphic 11" descr="Checkbox Checked with solid fill">
            <a:extLst>
              <a:ext uri="{FF2B5EF4-FFF2-40B4-BE49-F238E27FC236}">
                <a16:creationId xmlns:a16="http://schemas.microsoft.com/office/drawing/2014/main" id="{E8233FB6-8D63-4C25-3D36-4CDA52EAF3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5200" y="4180922"/>
            <a:ext cx="381000" cy="381000"/>
          </a:xfrm>
          <a:prstGeom prst="rect">
            <a:avLst/>
          </a:prstGeom>
        </p:spPr>
      </p:pic>
      <p:pic>
        <p:nvPicPr>
          <p:cNvPr id="13" name="Graphic 12" descr="Checkbox Checked with solid fill">
            <a:extLst>
              <a:ext uri="{FF2B5EF4-FFF2-40B4-BE49-F238E27FC236}">
                <a16:creationId xmlns:a16="http://schemas.microsoft.com/office/drawing/2014/main" id="{E015C992-6585-41B4-EE1D-306A0BF6A9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5200" y="4473022"/>
            <a:ext cx="381000" cy="381000"/>
          </a:xfrm>
          <a:prstGeom prst="rect">
            <a:avLst/>
          </a:prstGeom>
        </p:spPr>
      </p:pic>
      <p:pic>
        <p:nvPicPr>
          <p:cNvPr id="14" name="Graphic 13" descr="Checkbox Checked with solid fill">
            <a:extLst>
              <a:ext uri="{FF2B5EF4-FFF2-40B4-BE49-F238E27FC236}">
                <a16:creationId xmlns:a16="http://schemas.microsoft.com/office/drawing/2014/main" id="{7A19C66C-B691-BE09-929F-B66C04A323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5200" y="4743450"/>
            <a:ext cx="381000" cy="381000"/>
          </a:xfrm>
          <a:prstGeom prst="rect">
            <a:avLst/>
          </a:prstGeom>
        </p:spPr>
      </p:pic>
      <p:pic>
        <p:nvPicPr>
          <p:cNvPr id="15" name="Graphic 14" descr="Checkbox Checked with solid fill">
            <a:extLst>
              <a:ext uri="{FF2B5EF4-FFF2-40B4-BE49-F238E27FC236}">
                <a16:creationId xmlns:a16="http://schemas.microsoft.com/office/drawing/2014/main" id="{47CD1B60-DCB1-C347-69E0-9C43C6AE52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5200" y="5009044"/>
            <a:ext cx="381000" cy="381000"/>
          </a:xfrm>
          <a:prstGeom prst="rect">
            <a:avLst/>
          </a:prstGeom>
        </p:spPr>
      </p:pic>
      <p:pic>
        <p:nvPicPr>
          <p:cNvPr id="16" name="Graphic 15" descr="Checkbox Checked with solid fill">
            <a:extLst>
              <a:ext uri="{FF2B5EF4-FFF2-40B4-BE49-F238E27FC236}">
                <a16:creationId xmlns:a16="http://schemas.microsoft.com/office/drawing/2014/main" id="{B329C0CF-30B3-354D-8168-AF0F9E70E6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5200" y="5285269"/>
            <a:ext cx="381000" cy="381000"/>
          </a:xfrm>
          <a:prstGeom prst="rect">
            <a:avLst/>
          </a:prstGeom>
        </p:spPr>
      </p:pic>
      <p:pic>
        <p:nvPicPr>
          <p:cNvPr id="17" name="Graphic 16" descr="Checkbox Checked with solid fill">
            <a:extLst>
              <a:ext uri="{FF2B5EF4-FFF2-40B4-BE49-F238E27FC236}">
                <a16:creationId xmlns:a16="http://schemas.microsoft.com/office/drawing/2014/main" id="{CEF1CFA0-C71D-EDFD-8264-4CB40E5433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06400" y="5580544"/>
            <a:ext cx="381000" cy="381000"/>
          </a:xfrm>
          <a:prstGeom prst="rect">
            <a:avLst/>
          </a:prstGeom>
        </p:spPr>
      </p:pic>
      <p:pic>
        <p:nvPicPr>
          <p:cNvPr id="18" name="Graphic 17" descr="Checkbox Checked with solid fill">
            <a:extLst>
              <a:ext uri="{FF2B5EF4-FFF2-40B4-BE49-F238E27FC236}">
                <a16:creationId xmlns:a16="http://schemas.microsoft.com/office/drawing/2014/main" id="{461964A2-6E2A-0E7E-3137-C931518D0F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01975" y="5580544"/>
            <a:ext cx="381000" cy="381000"/>
          </a:xfrm>
          <a:prstGeom prst="rect">
            <a:avLst/>
          </a:prstGeom>
        </p:spPr>
      </p:pic>
      <p:pic>
        <p:nvPicPr>
          <p:cNvPr id="19" name="Graphic 18" descr="Checkbox Checked with solid fill">
            <a:extLst>
              <a:ext uri="{FF2B5EF4-FFF2-40B4-BE49-F238E27FC236}">
                <a16:creationId xmlns:a16="http://schemas.microsoft.com/office/drawing/2014/main" id="{0544F682-AB28-C6B4-2A20-A7A8207189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11350" y="5850682"/>
            <a:ext cx="381000" cy="381000"/>
          </a:xfrm>
          <a:prstGeom prst="rect">
            <a:avLst/>
          </a:prstGeom>
        </p:spPr>
      </p:pic>
      <p:pic>
        <p:nvPicPr>
          <p:cNvPr id="20" name="Graphic 19" descr="Checkbox Checked with solid fill">
            <a:extLst>
              <a:ext uri="{FF2B5EF4-FFF2-40B4-BE49-F238E27FC236}">
                <a16:creationId xmlns:a16="http://schemas.microsoft.com/office/drawing/2014/main" id="{FA301D75-AFE4-D565-5D30-6889C39766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5200" y="6113391"/>
            <a:ext cx="381000" cy="381000"/>
          </a:xfrm>
          <a:prstGeom prst="rect">
            <a:avLst/>
          </a:prstGeom>
        </p:spPr>
      </p:pic>
      <p:pic>
        <p:nvPicPr>
          <p:cNvPr id="21" name="Graphic 20" descr="Checkbox Checked with solid fill">
            <a:extLst>
              <a:ext uri="{FF2B5EF4-FFF2-40B4-BE49-F238E27FC236}">
                <a16:creationId xmlns:a16="http://schemas.microsoft.com/office/drawing/2014/main" id="{A70FDC67-7EB2-D4E9-F578-36E88867E2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725" y="6399694"/>
            <a:ext cx="381000" cy="381000"/>
          </a:xfrm>
          <a:prstGeom prst="rect">
            <a:avLst/>
          </a:prstGeom>
        </p:spPr>
      </p:pic>
      <p:pic>
        <p:nvPicPr>
          <p:cNvPr id="22" name="Graphic 21" descr="Checkbox Checked with solid fill">
            <a:extLst>
              <a:ext uri="{FF2B5EF4-FFF2-40B4-BE49-F238E27FC236}">
                <a16:creationId xmlns:a16="http://schemas.microsoft.com/office/drawing/2014/main" id="{4F86CD47-9473-5BBB-6002-EB7299E10D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06400" y="6666394"/>
            <a:ext cx="381000" cy="381000"/>
          </a:xfrm>
          <a:prstGeom prst="rect">
            <a:avLst/>
          </a:prstGeom>
        </p:spPr>
      </p:pic>
      <p:pic>
        <p:nvPicPr>
          <p:cNvPr id="23" name="Graphic 22" descr="Checkbox Checked with solid fill">
            <a:extLst>
              <a:ext uri="{FF2B5EF4-FFF2-40B4-BE49-F238E27FC236}">
                <a16:creationId xmlns:a16="http://schemas.microsoft.com/office/drawing/2014/main" id="{ACFAAF90-6582-9B7A-F90B-5805386696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06400" y="6961669"/>
            <a:ext cx="381000" cy="381000"/>
          </a:xfrm>
          <a:prstGeom prst="rect">
            <a:avLst/>
          </a:prstGeom>
        </p:spPr>
      </p:pic>
      <p:pic>
        <p:nvPicPr>
          <p:cNvPr id="24" name="Graphic 23" descr="Checkbox Checked with solid fill">
            <a:extLst>
              <a:ext uri="{FF2B5EF4-FFF2-40B4-BE49-F238E27FC236}">
                <a16:creationId xmlns:a16="http://schemas.microsoft.com/office/drawing/2014/main" id="{D41F3C76-58EA-CB3B-8BA9-D30F6E6EBC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06400" y="7228369"/>
            <a:ext cx="381000" cy="381000"/>
          </a:xfrm>
          <a:prstGeom prst="rect">
            <a:avLst/>
          </a:prstGeom>
        </p:spPr>
      </p:pic>
      <p:pic>
        <p:nvPicPr>
          <p:cNvPr id="25" name="Graphic 24" descr="Checkbox Checked with solid fill">
            <a:extLst>
              <a:ext uri="{FF2B5EF4-FFF2-40B4-BE49-F238E27FC236}">
                <a16:creationId xmlns:a16="http://schemas.microsoft.com/office/drawing/2014/main" id="{AECB4A43-B9D0-5A7B-0057-805E49CEF8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06400" y="7495069"/>
            <a:ext cx="381000" cy="381000"/>
          </a:xfrm>
          <a:prstGeom prst="rect">
            <a:avLst/>
          </a:prstGeom>
        </p:spPr>
      </p:pic>
      <p:pic>
        <p:nvPicPr>
          <p:cNvPr id="26" name="Graphic 25" descr="Checkbox Checked with solid fill">
            <a:extLst>
              <a:ext uri="{FF2B5EF4-FFF2-40B4-BE49-F238E27FC236}">
                <a16:creationId xmlns:a16="http://schemas.microsoft.com/office/drawing/2014/main" id="{55BF1B29-BEE0-C91C-EE38-D0E6A68218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06400" y="7772635"/>
            <a:ext cx="381000" cy="381000"/>
          </a:xfrm>
          <a:prstGeom prst="rect">
            <a:avLst/>
          </a:prstGeom>
        </p:spPr>
      </p:pic>
      <p:pic>
        <p:nvPicPr>
          <p:cNvPr id="27" name="Graphic 26" descr="Checkbox Checked with solid fill">
            <a:extLst>
              <a:ext uri="{FF2B5EF4-FFF2-40B4-BE49-F238E27FC236}">
                <a16:creationId xmlns:a16="http://schemas.microsoft.com/office/drawing/2014/main" id="{79E48746-62DD-054A-33B4-1466FAE3C7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06400" y="8050201"/>
            <a:ext cx="381000" cy="381000"/>
          </a:xfrm>
          <a:prstGeom prst="rect">
            <a:avLst/>
          </a:prstGeom>
        </p:spPr>
      </p:pic>
      <p:pic>
        <p:nvPicPr>
          <p:cNvPr id="28" name="Graphic 27" descr="Checkbox Checked with solid fill">
            <a:extLst>
              <a:ext uri="{FF2B5EF4-FFF2-40B4-BE49-F238E27FC236}">
                <a16:creationId xmlns:a16="http://schemas.microsoft.com/office/drawing/2014/main" id="{8FDBFC54-4808-2881-7A8D-2E64DCE29F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06400" y="8327767"/>
            <a:ext cx="381000" cy="381000"/>
          </a:xfrm>
          <a:prstGeom prst="rect">
            <a:avLst/>
          </a:prstGeom>
        </p:spPr>
      </p:pic>
      <p:pic>
        <p:nvPicPr>
          <p:cNvPr id="29" name="Graphic 28" descr="Checkbox Checked with solid fill">
            <a:extLst>
              <a:ext uri="{FF2B5EF4-FFF2-40B4-BE49-F238E27FC236}">
                <a16:creationId xmlns:a16="http://schemas.microsoft.com/office/drawing/2014/main" id="{6633A920-116C-73AD-D757-2F03452D2E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06400" y="8640751"/>
            <a:ext cx="381000" cy="381000"/>
          </a:xfrm>
          <a:prstGeom prst="rect">
            <a:avLst/>
          </a:prstGeom>
        </p:spPr>
      </p:pic>
    </p:spTree>
    <p:extLst>
      <p:ext uri="{BB962C8B-B14F-4D97-AF65-F5344CB8AC3E}">
        <p14:creationId xmlns:p14="http://schemas.microsoft.com/office/powerpoint/2010/main" val="44306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C4B33-5180-6A46-3FE7-F1BC85B779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AD06DF-7B9A-F58F-8455-325074D1B006}"/>
              </a:ext>
            </a:extLst>
          </p:cNvPr>
          <p:cNvSpPr>
            <a:spLocks noGrp="1"/>
          </p:cNvSpPr>
          <p:nvPr>
            <p:ph type="sldNum" sz="quarter" idx="4"/>
          </p:nvPr>
        </p:nvSpPr>
        <p:spPr/>
        <p:txBody>
          <a:bodyPr/>
          <a:lstStyle/>
          <a:p>
            <a:fld id="{B6F15528-21DE-4FAA-801E-634DDDAF4B2B}" type="slidenum">
              <a:rPr lang="en-US" smtClean="0"/>
              <a:pPr/>
              <a:t>23</a:t>
            </a:fld>
            <a:endParaRPr lang="en-US"/>
          </a:p>
        </p:txBody>
      </p:sp>
      <p:sp>
        <p:nvSpPr>
          <p:cNvPr id="4" name="Title 3">
            <a:extLst>
              <a:ext uri="{FF2B5EF4-FFF2-40B4-BE49-F238E27FC236}">
                <a16:creationId xmlns:a16="http://schemas.microsoft.com/office/drawing/2014/main" id="{0D80BF43-D1BE-352A-F07D-DB574AAB72C7}"/>
              </a:ext>
            </a:extLst>
          </p:cNvPr>
          <p:cNvSpPr>
            <a:spLocks noGrp="1"/>
          </p:cNvSpPr>
          <p:nvPr>
            <p:ph type="title"/>
          </p:nvPr>
        </p:nvSpPr>
        <p:spPr/>
        <p:txBody>
          <a:bodyPr/>
          <a:lstStyle/>
          <a:p>
            <a:r>
              <a:rPr lang="en-US"/>
              <a:t>EUDAMED Device Registration - BUDI</a:t>
            </a:r>
            <a:endParaRPr lang="en-NL"/>
          </a:p>
        </p:txBody>
      </p:sp>
      <p:graphicFrame>
        <p:nvGraphicFramePr>
          <p:cNvPr id="6" name="Table 5">
            <a:extLst>
              <a:ext uri="{FF2B5EF4-FFF2-40B4-BE49-F238E27FC236}">
                <a16:creationId xmlns:a16="http://schemas.microsoft.com/office/drawing/2014/main" id="{8625278C-89F2-89F7-A7AF-EE4CBE7EBAB9}"/>
              </a:ext>
            </a:extLst>
          </p:cNvPr>
          <p:cNvGraphicFramePr>
            <a:graphicFrameLocks noGrp="1"/>
          </p:cNvGraphicFramePr>
          <p:nvPr>
            <p:extLst>
              <p:ext uri="{D42A27DB-BD31-4B8C-83A1-F6EECF244321}">
                <p14:modId xmlns:p14="http://schemas.microsoft.com/office/powerpoint/2010/main" val="1328405544"/>
              </p:ext>
            </p:extLst>
          </p:nvPr>
        </p:nvGraphicFramePr>
        <p:xfrm>
          <a:off x="1286124" y="2851064"/>
          <a:ext cx="15236576" cy="4426720"/>
        </p:xfrm>
        <a:graphic>
          <a:graphicData uri="http://schemas.openxmlformats.org/drawingml/2006/table">
            <a:tbl>
              <a:tblPr firstRow="1" firstCol="1" bandRow="1">
                <a:tableStyleId>{5A111915-BE36-4E01-A7E5-04B1672EAD32}</a:tableStyleId>
              </a:tblPr>
              <a:tblGrid>
                <a:gridCol w="3908176">
                  <a:extLst>
                    <a:ext uri="{9D8B030D-6E8A-4147-A177-3AD203B41FA5}">
                      <a16:colId xmlns:a16="http://schemas.microsoft.com/office/drawing/2014/main" val="3937296464"/>
                    </a:ext>
                  </a:extLst>
                </a:gridCol>
                <a:gridCol w="5093593">
                  <a:extLst>
                    <a:ext uri="{9D8B030D-6E8A-4147-A177-3AD203B41FA5}">
                      <a16:colId xmlns:a16="http://schemas.microsoft.com/office/drawing/2014/main" val="3111960740"/>
                    </a:ext>
                  </a:extLst>
                </a:gridCol>
                <a:gridCol w="2078268">
                  <a:extLst>
                    <a:ext uri="{9D8B030D-6E8A-4147-A177-3AD203B41FA5}">
                      <a16:colId xmlns:a16="http://schemas.microsoft.com/office/drawing/2014/main" val="521156817"/>
                    </a:ext>
                  </a:extLst>
                </a:gridCol>
                <a:gridCol w="1849720">
                  <a:extLst>
                    <a:ext uri="{9D8B030D-6E8A-4147-A177-3AD203B41FA5}">
                      <a16:colId xmlns:a16="http://schemas.microsoft.com/office/drawing/2014/main" val="454302349"/>
                    </a:ext>
                  </a:extLst>
                </a:gridCol>
                <a:gridCol w="1157982">
                  <a:extLst>
                    <a:ext uri="{9D8B030D-6E8A-4147-A177-3AD203B41FA5}">
                      <a16:colId xmlns:a16="http://schemas.microsoft.com/office/drawing/2014/main" val="954518869"/>
                    </a:ext>
                  </a:extLst>
                </a:gridCol>
                <a:gridCol w="1148837">
                  <a:extLst>
                    <a:ext uri="{9D8B030D-6E8A-4147-A177-3AD203B41FA5}">
                      <a16:colId xmlns:a16="http://schemas.microsoft.com/office/drawing/2014/main" val="2341784475"/>
                    </a:ext>
                  </a:extLst>
                </a:gridCol>
              </a:tblGrid>
              <a:tr h="186104">
                <a:tc>
                  <a:txBody>
                    <a:bodyPr/>
                    <a:lstStyle/>
                    <a:p>
                      <a:pPr algn="l">
                        <a:lnSpc>
                          <a:spcPct val="107000"/>
                        </a:lnSpc>
                        <a:spcAft>
                          <a:spcPts val="800"/>
                        </a:spcAft>
                        <a:buNone/>
                      </a:pPr>
                      <a:r>
                        <a:rPr lang="en-NL" sz="1800">
                          <a:effectLst/>
                        </a:rPr>
                        <a:t>Topic</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nchor="ctr"/>
                </a:tc>
                <a:tc>
                  <a:txBody>
                    <a:bodyPr/>
                    <a:lstStyle/>
                    <a:p>
                      <a:pPr algn="ctr">
                        <a:lnSpc>
                          <a:spcPct val="107000"/>
                        </a:lnSpc>
                        <a:spcAft>
                          <a:spcPts val="800"/>
                        </a:spcAft>
                        <a:buNone/>
                      </a:pPr>
                      <a:r>
                        <a:rPr lang="en-NL" sz="1800">
                          <a:effectLst/>
                        </a:rPr>
                        <a:t>Field</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nchor="ctr"/>
                </a:tc>
                <a:tc>
                  <a:txBody>
                    <a:bodyPr/>
                    <a:lstStyle/>
                    <a:p>
                      <a:pPr algn="ctr">
                        <a:lnSpc>
                          <a:spcPct val="107000"/>
                        </a:lnSpc>
                        <a:spcAft>
                          <a:spcPts val="800"/>
                        </a:spcAft>
                        <a:buNone/>
                      </a:pPr>
                      <a:r>
                        <a:rPr lang="en-US" sz="1800">
                          <a:effectLst/>
                        </a:rPr>
                        <a:t>All</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nchor="ctr"/>
                </a:tc>
                <a:tc>
                  <a:txBody>
                    <a:bodyPr/>
                    <a:lstStyle/>
                    <a:p>
                      <a:pPr algn="ctr">
                        <a:lnSpc>
                          <a:spcPct val="107000"/>
                        </a:lnSpc>
                        <a:spcAft>
                          <a:spcPts val="800"/>
                        </a:spcAft>
                        <a:buNone/>
                      </a:pPr>
                      <a:r>
                        <a:rPr lang="en-NL" sz="1800">
                          <a:effectLst/>
                        </a:rPr>
                        <a:t>Medical Device</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nchor="ctr"/>
                </a:tc>
                <a:tc>
                  <a:txBody>
                    <a:bodyPr/>
                    <a:lstStyle/>
                    <a:p>
                      <a:pPr algn="ctr">
                        <a:lnSpc>
                          <a:spcPct val="107000"/>
                        </a:lnSpc>
                        <a:spcAft>
                          <a:spcPts val="800"/>
                        </a:spcAft>
                        <a:buNone/>
                      </a:pPr>
                      <a:r>
                        <a:rPr lang="en-NL" sz="1800">
                          <a:effectLst/>
                        </a:rPr>
                        <a:t>IVD</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nchor="ctr"/>
                </a:tc>
                <a:tc>
                  <a:txBody>
                    <a:bodyPr/>
                    <a:lstStyle/>
                    <a:p>
                      <a:pPr algn="ctr">
                        <a:lnSpc>
                          <a:spcPct val="107000"/>
                        </a:lnSpc>
                        <a:spcAft>
                          <a:spcPts val="800"/>
                        </a:spcAft>
                        <a:buNone/>
                      </a:pPr>
                      <a:r>
                        <a:rPr lang="en-NL" sz="1800">
                          <a:effectLst/>
                        </a:rPr>
                        <a:t>SPP</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nchor="ctr"/>
                </a:tc>
                <a:extLst>
                  <a:ext uri="{0D108BD9-81ED-4DB2-BD59-A6C34878D82A}">
                    <a16:rowId xmlns:a16="http://schemas.microsoft.com/office/drawing/2014/main" val="2177564485"/>
                  </a:ext>
                </a:extLst>
              </a:tr>
              <a:tr h="108200">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800">
                          <a:effectLst/>
                        </a:rPr>
                        <a:t>Device Characteristics</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p>
                      <a:endParaRPr lang="en-NL"/>
                    </a:p>
                  </a:txBody>
                  <a:tcPr/>
                </a:tc>
                <a:tc>
                  <a:txBody>
                    <a:bodyPr/>
                    <a:lstStyle/>
                    <a:p>
                      <a:pPr algn="l">
                        <a:lnSpc>
                          <a:spcPct val="107000"/>
                        </a:lnSpc>
                        <a:spcAft>
                          <a:spcPts val="800"/>
                        </a:spcAft>
                        <a:buNone/>
                      </a:pPr>
                      <a:r>
                        <a:rPr lang="en-NL" sz="1800">
                          <a:effectLst/>
                        </a:rPr>
                        <a:t>Reagent</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2615357368"/>
                  </a:ext>
                </a:extLst>
              </a:tr>
              <a:tr h="108200">
                <a:tc vMerge="1">
                  <a:txBody>
                    <a:bodyPr/>
                    <a:lstStyle/>
                    <a:p>
                      <a:endParaRPr lang="en-NL"/>
                    </a:p>
                  </a:txBody>
                  <a:tcPr/>
                </a:tc>
                <a:tc>
                  <a:txBody>
                    <a:bodyPr/>
                    <a:lstStyle/>
                    <a:p>
                      <a:pPr algn="l">
                        <a:lnSpc>
                          <a:spcPct val="107000"/>
                        </a:lnSpc>
                        <a:spcAft>
                          <a:spcPts val="800"/>
                        </a:spcAft>
                        <a:buNone/>
                      </a:pPr>
                      <a:r>
                        <a:rPr lang="en-NL" sz="1800">
                          <a:effectLst/>
                        </a:rPr>
                        <a:t>Instrument</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1482101244"/>
                  </a:ext>
                </a:extLst>
              </a:tr>
              <a:tr h="108200">
                <a:tc vMerge="1">
                  <a:txBody>
                    <a:bodyPr/>
                    <a:lstStyle/>
                    <a:p>
                      <a:endParaRPr lang="en-NL"/>
                    </a:p>
                  </a:txBody>
                  <a:tcPr/>
                </a:tc>
                <a:tc>
                  <a:txBody>
                    <a:bodyPr/>
                    <a:lstStyle/>
                    <a:p>
                      <a:pPr algn="l">
                        <a:lnSpc>
                          <a:spcPct val="107000"/>
                        </a:lnSpc>
                        <a:spcAft>
                          <a:spcPts val="800"/>
                        </a:spcAft>
                        <a:buNone/>
                      </a:pPr>
                      <a:r>
                        <a:rPr lang="en-NL" sz="1800">
                          <a:effectLst/>
                        </a:rPr>
                        <a:t>Companion Diagnostic</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2901651981"/>
                  </a:ext>
                </a:extLst>
              </a:tr>
              <a:tr h="108200">
                <a:tc vMerge="1">
                  <a:txBody>
                    <a:bodyPr/>
                    <a:lstStyle/>
                    <a:p>
                      <a:endParaRPr lang="en-NL"/>
                    </a:p>
                  </a:txBody>
                  <a:tcPr/>
                </a:tc>
                <a:tc>
                  <a:txBody>
                    <a:bodyPr/>
                    <a:lstStyle/>
                    <a:p>
                      <a:pPr algn="l">
                        <a:lnSpc>
                          <a:spcPct val="107000"/>
                        </a:lnSpc>
                        <a:spcAft>
                          <a:spcPts val="800"/>
                        </a:spcAft>
                        <a:buNone/>
                      </a:pPr>
                      <a:r>
                        <a:rPr lang="en-NL" sz="1800">
                          <a:effectLst/>
                        </a:rPr>
                        <a:t>Near Patient Testing</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490310365"/>
                  </a:ext>
                </a:extLst>
              </a:tr>
              <a:tr h="108200">
                <a:tc vMerge="1">
                  <a:txBody>
                    <a:bodyPr/>
                    <a:lstStyle/>
                    <a:p>
                      <a:endParaRPr lang="en-NL"/>
                    </a:p>
                  </a:txBody>
                  <a:tcPr/>
                </a:tc>
                <a:tc>
                  <a:txBody>
                    <a:bodyPr/>
                    <a:lstStyle/>
                    <a:p>
                      <a:pPr algn="l">
                        <a:lnSpc>
                          <a:spcPct val="107000"/>
                        </a:lnSpc>
                        <a:spcAft>
                          <a:spcPts val="800"/>
                        </a:spcAft>
                        <a:buNone/>
                      </a:pPr>
                      <a:r>
                        <a:rPr lang="en-NL" sz="1800">
                          <a:effectLst/>
                        </a:rPr>
                        <a:t>Patient Self-Testing</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3015736211"/>
                  </a:ext>
                </a:extLst>
              </a:tr>
              <a:tr h="108200">
                <a:tc vMerge="1">
                  <a:txBody>
                    <a:bodyPr/>
                    <a:lstStyle/>
                    <a:p>
                      <a:endParaRPr lang="en-NL"/>
                    </a:p>
                  </a:txBody>
                  <a:tcPr/>
                </a:tc>
                <a:tc>
                  <a:txBody>
                    <a:bodyPr/>
                    <a:lstStyle/>
                    <a:p>
                      <a:pPr algn="l">
                        <a:lnSpc>
                          <a:spcPct val="107000"/>
                        </a:lnSpc>
                        <a:spcAft>
                          <a:spcPts val="800"/>
                        </a:spcAft>
                        <a:buNone/>
                      </a:pPr>
                      <a:r>
                        <a:rPr lang="en-NL" sz="1800">
                          <a:effectLst/>
                        </a:rPr>
                        <a:t>Professional Use IVD</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4193315002"/>
                  </a:ext>
                </a:extLst>
              </a:tr>
              <a:tr h="108200">
                <a:tc vMerge="1">
                  <a:txBody>
                    <a:bodyPr/>
                    <a:lstStyle/>
                    <a:p>
                      <a:endParaRPr lang="en-NL"/>
                    </a:p>
                  </a:txBody>
                  <a:tcPr/>
                </a:tc>
                <a:tc>
                  <a:txBody>
                    <a:bodyPr/>
                    <a:lstStyle/>
                    <a:p>
                      <a:pPr algn="l">
                        <a:lnSpc>
                          <a:spcPct val="107000"/>
                        </a:lnSpc>
                        <a:spcAft>
                          <a:spcPts val="800"/>
                        </a:spcAft>
                        <a:buNone/>
                      </a:pPr>
                      <a:r>
                        <a:rPr lang="en-NL" sz="1800">
                          <a:effectLst/>
                        </a:rPr>
                        <a:t>Microbiological Tissue/Cell</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1673733392"/>
                  </a:ext>
                </a:extLst>
              </a:tr>
              <a:tr h="108200">
                <a:tc rowSpan="5">
                  <a:txBody>
                    <a:bodyPr/>
                    <a:lstStyle/>
                    <a:p>
                      <a:pPr algn="l">
                        <a:lnSpc>
                          <a:spcPct val="107000"/>
                        </a:lnSpc>
                        <a:spcAft>
                          <a:spcPts val="800"/>
                        </a:spcAft>
                        <a:buNone/>
                      </a:pPr>
                      <a:r>
                        <a:rPr lang="en-NL" sz="1800">
                          <a:effectLst/>
                        </a:rPr>
                        <a:t>Certificates (if applicable)</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l">
                        <a:lnSpc>
                          <a:spcPct val="107000"/>
                        </a:lnSpc>
                        <a:spcAft>
                          <a:spcPts val="800"/>
                        </a:spcAft>
                        <a:buNone/>
                      </a:pPr>
                      <a:r>
                        <a:rPr lang="en-NL" sz="1800">
                          <a:effectLst/>
                        </a:rPr>
                        <a:t>Certificate Type</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981005126"/>
                  </a:ext>
                </a:extLst>
              </a:tr>
              <a:tr h="108200">
                <a:tc vMerge="1">
                  <a:txBody>
                    <a:bodyPr/>
                    <a:lstStyle/>
                    <a:p>
                      <a:endParaRPr lang="en-NL"/>
                    </a:p>
                  </a:txBody>
                  <a:tcPr/>
                </a:tc>
                <a:tc>
                  <a:txBody>
                    <a:bodyPr/>
                    <a:lstStyle/>
                    <a:p>
                      <a:pPr algn="l">
                        <a:lnSpc>
                          <a:spcPct val="107000"/>
                        </a:lnSpc>
                        <a:spcAft>
                          <a:spcPts val="800"/>
                        </a:spcAft>
                        <a:buNone/>
                      </a:pPr>
                      <a:r>
                        <a:rPr lang="en-NL" sz="1800">
                          <a:effectLst/>
                        </a:rPr>
                        <a:t>Certificate Number</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194416832"/>
                  </a:ext>
                </a:extLst>
              </a:tr>
              <a:tr h="108200">
                <a:tc vMerge="1">
                  <a:txBody>
                    <a:bodyPr/>
                    <a:lstStyle/>
                    <a:p>
                      <a:endParaRPr lang="en-NL"/>
                    </a:p>
                  </a:txBody>
                  <a:tcPr/>
                </a:tc>
                <a:tc>
                  <a:txBody>
                    <a:bodyPr/>
                    <a:lstStyle/>
                    <a:p>
                      <a:pPr algn="l">
                        <a:lnSpc>
                          <a:spcPct val="107000"/>
                        </a:lnSpc>
                        <a:spcAft>
                          <a:spcPts val="800"/>
                        </a:spcAft>
                        <a:buNone/>
                      </a:pPr>
                      <a:r>
                        <a:rPr lang="en-NL" sz="1800">
                          <a:effectLst/>
                        </a:rPr>
                        <a:t>Certificate Revision Number</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561271860"/>
                  </a:ext>
                </a:extLst>
              </a:tr>
              <a:tr h="108200">
                <a:tc vMerge="1">
                  <a:txBody>
                    <a:bodyPr/>
                    <a:lstStyle/>
                    <a:p>
                      <a:endParaRPr lang="en-NL"/>
                    </a:p>
                  </a:txBody>
                  <a:tcPr/>
                </a:tc>
                <a:tc>
                  <a:txBody>
                    <a:bodyPr/>
                    <a:lstStyle/>
                    <a:p>
                      <a:pPr algn="l">
                        <a:lnSpc>
                          <a:spcPct val="107000"/>
                        </a:lnSpc>
                        <a:spcAft>
                          <a:spcPts val="800"/>
                        </a:spcAft>
                        <a:buNone/>
                      </a:pPr>
                      <a:r>
                        <a:rPr lang="en-NL" sz="1800">
                          <a:effectLst/>
                        </a:rPr>
                        <a:t>Certificate Date</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3539794267"/>
                  </a:ext>
                </a:extLst>
              </a:tr>
              <a:tr h="204722">
                <a:tc vMerge="1">
                  <a:txBody>
                    <a:bodyPr/>
                    <a:lstStyle/>
                    <a:p>
                      <a:endParaRPr lang="en-NL"/>
                    </a:p>
                  </a:txBody>
                  <a:tcPr/>
                </a:tc>
                <a:tc>
                  <a:txBody>
                    <a:bodyPr/>
                    <a:lstStyle/>
                    <a:p>
                      <a:pPr algn="l">
                        <a:lnSpc>
                          <a:spcPct val="107000"/>
                        </a:lnSpc>
                        <a:spcAft>
                          <a:spcPts val="800"/>
                        </a:spcAft>
                        <a:buNone/>
                      </a:pPr>
                      <a:r>
                        <a:rPr lang="en-NL" sz="1800">
                          <a:effectLst/>
                        </a:rPr>
                        <a:t>Certificate Notified Body Number</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3658138181"/>
                  </a:ext>
                </a:extLst>
              </a:tr>
              <a:tr h="108200">
                <a:tc rowSpan="3">
                  <a:txBody>
                    <a:bodyPr/>
                    <a:lstStyle/>
                    <a:p>
                      <a:pPr algn="l">
                        <a:lnSpc>
                          <a:spcPct val="107000"/>
                        </a:lnSpc>
                        <a:spcAft>
                          <a:spcPts val="800"/>
                        </a:spcAft>
                        <a:buNone/>
                      </a:pPr>
                      <a:r>
                        <a:rPr lang="en-NL" sz="1800">
                          <a:effectLst/>
                        </a:rPr>
                        <a:t>Clinical Investigation (if applicable)</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l">
                        <a:lnSpc>
                          <a:spcPct val="107000"/>
                        </a:lnSpc>
                        <a:spcAft>
                          <a:spcPts val="800"/>
                        </a:spcAft>
                        <a:buNone/>
                      </a:pPr>
                      <a:r>
                        <a:rPr lang="en-NL" sz="1800">
                          <a:effectLst/>
                        </a:rPr>
                        <a:t>Clinical Investigation Number</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2101291438"/>
                  </a:ext>
                </a:extLst>
              </a:tr>
              <a:tr h="108200">
                <a:tc vMerge="1">
                  <a:txBody>
                    <a:bodyPr/>
                    <a:lstStyle/>
                    <a:p>
                      <a:endParaRPr lang="en-NL"/>
                    </a:p>
                  </a:txBody>
                  <a:tcPr/>
                </a:tc>
                <a:tc>
                  <a:txBody>
                    <a:bodyPr/>
                    <a:lstStyle/>
                    <a:p>
                      <a:pPr algn="l">
                        <a:lnSpc>
                          <a:spcPct val="107000"/>
                        </a:lnSpc>
                        <a:spcAft>
                          <a:spcPts val="800"/>
                        </a:spcAft>
                        <a:buNone/>
                      </a:pPr>
                      <a:r>
                        <a:rPr lang="en-NL" sz="1800">
                          <a:effectLst/>
                        </a:rPr>
                        <a:t>Clinical Investigation Link</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2671783564"/>
                  </a:ext>
                </a:extLst>
              </a:tr>
              <a:tr h="204722">
                <a:tc vMerge="1">
                  <a:txBody>
                    <a:bodyPr/>
                    <a:lstStyle/>
                    <a:p>
                      <a:endParaRPr lang="en-NL"/>
                    </a:p>
                  </a:txBody>
                  <a:tcPr/>
                </a:tc>
                <a:tc>
                  <a:txBody>
                    <a:bodyPr/>
                    <a:lstStyle/>
                    <a:p>
                      <a:pPr algn="l">
                        <a:lnSpc>
                          <a:spcPct val="107000"/>
                        </a:lnSpc>
                        <a:spcAft>
                          <a:spcPts val="800"/>
                        </a:spcAft>
                        <a:buNone/>
                      </a:pPr>
                      <a:r>
                        <a:rPr lang="en-NL" sz="1800">
                          <a:effectLst/>
                        </a:rPr>
                        <a:t>Clinical Investigation Non-EU Countries</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tc>
                  <a:txBody>
                    <a:bodyPr/>
                    <a:lstStyle/>
                    <a:p>
                      <a:pPr algn="ctr">
                        <a:lnSpc>
                          <a:spcPct val="107000"/>
                        </a:lnSpc>
                        <a:spcAft>
                          <a:spcPts val="800"/>
                        </a:spcAft>
                        <a:buNone/>
                      </a:pPr>
                      <a:r>
                        <a:rPr lang="en-NL" sz="1800">
                          <a:effectLst/>
                        </a:rPr>
                        <a:t> </a:t>
                      </a:r>
                      <a:endParaRPr lang="en-NL" sz="1800">
                        <a:effectLst/>
                        <a:latin typeface="Montserrat" panose="00000500000000000000" pitchFamily="2" charset="0"/>
                        <a:ea typeface="MS Mincho" panose="02020609040205080304" pitchFamily="49" charset="-128"/>
                        <a:cs typeface="Times New Roman" panose="02020603050405020304" pitchFamily="18" charset="0"/>
                      </a:endParaRPr>
                    </a:p>
                  </a:txBody>
                  <a:tcPr marL="40295" marR="40295" marT="0" marB="0"/>
                </a:tc>
                <a:extLst>
                  <a:ext uri="{0D108BD9-81ED-4DB2-BD59-A6C34878D82A}">
                    <a16:rowId xmlns:a16="http://schemas.microsoft.com/office/drawing/2014/main" val="2147952951"/>
                  </a:ext>
                </a:extLst>
              </a:tr>
            </a:tbl>
          </a:graphicData>
        </a:graphic>
      </p:graphicFrame>
      <p:pic>
        <p:nvPicPr>
          <p:cNvPr id="3" name="Graphic 2" descr="Checkbox Checked with solid fill">
            <a:extLst>
              <a:ext uri="{FF2B5EF4-FFF2-40B4-BE49-F238E27FC236}">
                <a16:creationId xmlns:a16="http://schemas.microsoft.com/office/drawing/2014/main" id="{166A2353-524B-A4A1-391D-121EC89870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08175" y="3079492"/>
            <a:ext cx="381000" cy="381000"/>
          </a:xfrm>
          <a:prstGeom prst="rect">
            <a:avLst/>
          </a:prstGeom>
        </p:spPr>
      </p:pic>
      <p:pic>
        <p:nvPicPr>
          <p:cNvPr id="5" name="Graphic 4" descr="Checkbox Checked with solid fill">
            <a:extLst>
              <a:ext uri="{FF2B5EF4-FFF2-40B4-BE49-F238E27FC236}">
                <a16:creationId xmlns:a16="http://schemas.microsoft.com/office/drawing/2014/main" id="{75F9AB6B-2C8F-5670-AF87-6CC4D9EF67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08175" y="3355231"/>
            <a:ext cx="381000" cy="381000"/>
          </a:xfrm>
          <a:prstGeom prst="rect">
            <a:avLst/>
          </a:prstGeom>
        </p:spPr>
      </p:pic>
      <p:pic>
        <p:nvPicPr>
          <p:cNvPr id="7" name="Graphic 6" descr="Checkbox Checked with solid fill">
            <a:extLst>
              <a:ext uri="{FF2B5EF4-FFF2-40B4-BE49-F238E27FC236}">
                <a16:creationId xmlns:a16="http://schemas.microsoft.com/office/drawing/2014/main" id="{B8424506-2878-EBEC-E6BD-EF276E78EA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08175" y="3630970"/>
            <a:ext cx="381000" cy="381000"/>
          </a:xfrm>
          <a:prstGeom prst="rect">
            <a:avLst/>
          </a:prstGeom>
        </p:spPr>
      </p:pic>
      <p:pic>
        <p:nvPicPr>
          <p:cNvPr id="8" name="Graphic 7" descr="Checkbox Checked with solid fill">
            <a:extLst>
              <a:ext uri="{FF2B5EF4-FFF2-40B4-BE49-F238E27FC236}">
                <a16:creationId xmlns:a16="http://schemas.microsoft.com/office/drawing/2014/main" id="{30CAF1C6-106F-BC19-4924-0177D592E7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08175" y="3906709"/>
            <a:ext cx="381000" cy="381000"/>
          </a:xfrm>
          <a:prstGeom prst="rect">
            <a:avLst/>
          </a:prstGeom>
        </p:spPr>
      </p:pic>
      <p:pic>
        <p:nvPicPr>
          <p:cNvPr id="9" name="Graphic 8" descr="Checkbox Checked with solid fill">
            <a:extLst>
              <a:ext uri="{FF2B5EF4-FFF2-40B4-BE49-F238E27FC236}">
                <a16:creationId xmlns:a16="http://schemas.microsoft.com/office/drawing/2014/main" id="{1A8B4913-421C-8BDE-76CA-E46040439E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08175" y="4182448"/>
            <a:ext cx="381000" cy="381000"/>
          </a:xfrm>
          <a:prstGeom prst="rect">
            <a:avLst/>
          </a:prstGeom>
        </p:spPr>
      </p:pic>
      <p:pic>
        <p:nvPicPr>
          <p:cNvPr id="10" name="Graphic 9" descr="Checkbox Checked with solid fill">
            <a:extLst>
              <a:ext uri="{FF2B5EF4-FFF2-40B4-BE49-F238E27FC236}">
                <a16:creationId xmlns:a16="http://schemas.microsoft.com/office/drawing/2014/main" id="{227371E6-AFD8-1216-494C-2C7AF2F239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08175" y="4458187"/>
            <a:ext cx="381000" cy="381000"/>
          </a:xfrm>
          <a:prstGeom prst="rect">
            <a:avLst/>
          </a:prstGeom>
        </p:spPr>
      </p:pic>
      <p:pic>
        <p:nvPicPr>
          <p:cNvPr id="11" name="Graphic 10" descr="Checkbox Checked with solid fill">
            <a:extLst>
              <a:ext uri="{FF2B5EF4-FFF2-40B4-BE49-F238E27FC236}">
                <a16:creationId xmlns:a16="http://schemas.microsoft.com/office/drawing/2014/main" id="{C99D8039-DEBE-6F69-EE5A-81BD245461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08175" y="4733925"/>
            <a:ext cx="381000" cy="381000"/>
          </a:xfrm>
          <a:prstGeom prst="rect">
            <a:avLst/>
          </a:prstGeom>
        </p:spPr>
      </p:pic>
      <p:pic>
        <p:nvPicPr>
          <p:cNvPr id="13" name="Graphic 12" descr="Checkbox Checked with solid fill">
            <a:extLst>
              <a:ext uri="{FF2B5EF4-FFF2-40B4-BE49-F238E27FC236}">
                <a16:creationId xmlns:a16="http://schemas.microsoft.com/office/drawing/2014/main" id="{89D3195E-65CF-B25C-02B3-9DF43AD9E8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41075" y="4992911"/>
            <a:ext cx="381000" cy="381000"/>
          </a:xfrm>
          <a:prstGeom prst="rect">
            <a:avLst/>
          </a:prstGeom>
        </p:spPr>
      </p:pic>
      <p:pic>
        <p:nvPicPr>
          <p:cNvPr id="14" name="Graphic 13" descr="Checkbox Checked with solid fill">
            <a:extLst>
              <a:ext uri="{FF2B5EF4-FFF2-40B4-BE49-F238E27FC236}">
                <a16:creationId xmlns:a16="http://schemas.microsoft.com/office/drawing/2014/main" id="{A549E1BE-DEA5-47F5-7D96-84CEFA027D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41075" y="5278661"/>
            <a:ext cx="381000" cy="381000"/>
          </a:xfrm>
          <a:prstGeom prst="rect">
            <a:avLst/>
          </a:prstGeom>
        </p:spPr>
      </p:pic>
      <p:pic>
        <p:nvPicPr>
          <p:cNvPr id="15" name="Graphic 14" descr="Checkbox Checked with solid fill">
            <a:extLst>
              <a:ext uri="{FF2B5EF4-FFF2-40B4-BE49-F238E27FC236}">
                <a16:creationId xmlns:a16="http://schemas.microsoft.com/office/drawing/2014/main" id="{54DCE22E-96C5-2ED9-D718-E4D2DC99AB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41075" y="5592814"/>
            <a:ext cx="381000" cy="381000"/>
          </a:xfrm>
          <a:prstGeom prst="rect">
            <a:avLst/>
          </a:prstGeom>
        </p:spPr>
      </p:pic>
      <p:pic>
        <p:nvPicPr>
          <p:cNvPr id="16" name="Graphic 15" descr="Checkbox Checked with solid fill">
            <a:extLst>
              <a:ext uri="{FF2B5EF4-FFF2-40B4-BE49-F238E27FC236}">
                <a16:creationId xmlns:a16="http://schemas.microsoft.com/office/drawing/2014/main" id="{D795FC09-559A-E807-F264-950AA8A8DB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41075" y="5849436"/>
            <a:ext cx="381000" cy="381000"/>
          </a:xfrm>
          <a:prstGeom prst="rect">
            <a:avLst/>
          </a:prstGeom>
        </p:spPr>
      </p:pic>
      <p:pic>
        <p:nvPicPr>
          <p:cNvPr id="17" name="Graphic 16" descr="Checkbox Checked with solid fill">
            <a:extLst>
              <a:ext uri="{FF2B5EF4-FFF2-40B4-BE49-F238E27FC236}">
                <a16:creationId xmlns:a16="http://schemas.microsoft.com/office/drawing/2014/main" id="{2248540A-846A-CA4E-4AC2-FC827E7E1E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41075" y="6106783"/>
            <a:ext cx="381000" cy="381000"/>
          </a:xfrm>
          <a:prstGeom prst="rect">
            <a:avLst/>
          </a:prstGeom>
        </p:spPr>
      </p:pic>
      <p:pic>
        <p:nvPicPr>
          <p:cNvPr id="18" name="Graphic 17" descr="Checkbox Checked with solid fill">
            <a:extLst>
              <a:ext uri="{FF2B5EF4-FFF2-40B4-BE49-F238E27FC236}">
                <a16:creationId xmlns:a16="http://schemas.microsoft.com/office/drawing/2014/main" id="{12CBB9AB-4B53-1C8A-D2CE-1FA2E1E8C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41075" y="6420211"/>
            <a:ext cx="381000" cy="381000"/>
          </a:xfrm>
          <a:prstGeom prst="rect">
            <a:avLst/>
          </a:prstGeom>
        </p:spPr>
      </p:pic>
      <p:pic>
        <p:nvPicPr>
          <p:cNvPr id="19" name="Graphic 18" descr="Checkbox Checked with solid fill">
            <a:extLst>
              <a:ext uri="{FF2B5EF4-FFF2-40B4-BE49-F238E27FC236}">
                <a16:creationId xmlns:a16="http://schemas.microsoft.com/office/drawing/2014/main" id="{44771682-51DF-D97F-9BEA-041E87CB50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41075" y="6685444"/>
            <a:ext cx="381000" cy="381000"/>
          </a:xfrm>
          <a:prstGeom prst="rect">
            <a:avLst/>
          </a:prstGeom>
        </p:spPr>
      </p:pic>
      <p:pic>
        <p:nvPicPr>
          <p:cNvPr id="20" name="Graphic 19" descr="Checkbox Checked with solid fill">
            <a:extLst>
              <a:ext uri="{FF2B5EF4-FFF2-40B4-BE49-F238E27FC236}">
                <a16:creationId xmlns:a16="http://schemas.microsoft.com/office/drawing/2014/main" id="{6A2896E9-AF5B-BCB0-171A-071BF66ECD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41075" y="6934905"/>
            <a:ext cx="381000" cy="381000"/>
          </a:xfrm>
          <a:prstGeom prst="rect">
            <a:avLst/>
          </a:prstGeom>
        </p:spPr>
      </p:pic>
    </p:spTree>
    <p:extLst>
      <p:ext uri="{BB962C8B-B14F-4D97-AF65-F5344CB8AC3E}">
        <p14:creationId xmlns:p14="http://schemas.microsoft.com/office/powerpoint/2010/main" val="1769842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C8F71-58BB-C9D8-FDCC-F0A3DCAA8FD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32E496-AB1F-7229-A95B-80BA462DD955}"/>
              </a:ext>
            </a:extLst>
          </p:cNvPr>
          <p:cNvSpPr>
            <a:spLocks noGrp="1"/>
          </p:cNvSpPr>
          <p:nvPr>
            <p:ph type="sldNum" sz="quarter" idx="4"/>
          </p:nvPr>
        </p:nvSpPr>
        <p:spPr/>
        <p:txBody>
          <a:bodyPr/>
          <a:lstStyle/>
          <a:p>
            <a:fld id="{B6F15528-21DE-4FAA-801E-634DDDAF4B2B}" type="slidenum">
              <a:rPr lang="en-US" smtClean="0"/>
              <a:pPr/>
              <a:t>24</a:t>
            </a:fld>
            <a:endParaRPr lang="en-US"/>
          </a:p>
        </p:txBody>
      </p:sp>
      <p:sp>
        <p:nvSpPr>
          <p:cNvPr id="4" name="Title 3">
            <a:extLst>
              <a:ext uri="{FF2B5EF4-FFF2-40B4-BE49-F238E27FC236}">
                <a16:creationId xmlns:a16="http://schemas.microsoft.com/office/drawing/2014/main" id="{D6584519-1568-E68B-7477-E2D51B4B8C83}"/>
              </a:ext>
            </a:extLst>
          </p:cNvPr>
          <p:cNvSpPr>
            <a:spLocks noGrp="1"/>
          </p:cNvSpPr>
          <p:nvPr>
            <p:ph type="title"/>
          </p:nvPr>
        </p:nvSpPr>
        <p:spPr/>
        <p:txBody>
          <a:bodyPr/>
          <a:lstStyle/>
          <a:p>
            <a:r>
              <a:rPr lang="en-US"/>
              <a:t>EUDAMED Device Registration - UDI</a:t>
            </a:r>
            <a:endParaRPr lang="en-NL"/>
          </a:p>
        </p:txBody>
      </p:sp>
      <p:graphicFrame>
        <p:nvGraphicFramePr>
          <p:cNvPr id="3" name="Table 2">
            <a:extLst>
              <a:ext uri="{FF2B5EF4-FFF2-40B4-BE49-F238E27FC236}">
                <a16:creationId xmlns:a16="http://schemas.microsoft.com/office/drawing/2014/main" id="{D93DE39E-AC4A-D7AD-2A59-4B2100BFA572}"/>
              </a:ext>
            </a:extLst>
          </p:cNvPr>
          <p:cNvGraphicFramePr>
            <a:graphicFrameLocks noGrp="1"/>
          </p:cNvGraphicFramePr>
          <p:nvPr>
            <p:extLst>
              <p:ext uri="{D42A27DB-BD31-4B8C-83A1-F6EECF244321}">
                <p14:modId xmlns:p14="http://schemas.microsoft.com/office/powerpoint/2010/main" val="440887358"/>
              </p:ext>
            </p:extLst>
          </p:nvPr>
        </p:nvGraphicFramePr>
        <p:xfrm>
          <a:off x="1286124" y="2971805"/>
          <a:ext cx="15300075" cy="5533400"/>
        </p:xfrm>
        <a:graphic>
          <a:graphicData uri="http://schemas.openxmlformats.org/drawingml/2006/table">
            <a:tbl>
              <a:tblPr firstRow="1" firstCol="1" bandRow="1">
                <a:tableStyleId>{5A111915-BE36-4E01-A7E5-04B1672EAD32}</a:tableStyleId>
              </a:tblPr>
              <a:tblGrid>
                <a:gridCol w="3031876">
                  <a:extLst>
                    <a:ext uri="{9D8B030D-6E8A-4147-A177-3AD203B41FA5}">
                      <a16:colId xmlns:a16="http://schemas.microsoft.com/office/drawing/2014/main" val="1604266009"/>
                    </a:ext>
                  </a:extLst>
                </a:gridCol>
                <a:gridCol w="6007410">
                  <a:extLst>
                    <a:ext uri="{9D8B030D-6E8A-4147-A177-3AD203B41FA5}">
                      <a16:colId xmlns:a16="http://schemas.microsoft.com/office/drawing/2014/main" val="1929153065"/>
                    </a:ext>
                  </a:extLst>
                </a:gridCol>
                <a:gridCol w="2086930">
                  <a:extLst>
                    <a:ext uri="{9D8B030D-6E8A-4147-A177-3AD203B41FA5}">
                      <a16:colId xmlns:a16="http://schemas.microsoft.com/office/drawing/2014/main" val="1334479048"/>
                    </a:ext>
                  </a:extLst>
                </a:gridCol>
                <a:gridCol w="1854369">
                  <a:extLst>
                    <a:ext uri="{9D8B030D-6E8A-4147-A177-3AD203B41FA5}">
                      <a16:colId xmlns:a16="http://schemas.microsoft.com/office/drawing/2014/main" val="3084948807"/>
                    </a:ext>
                  </a:extLst>
                </a:gridCol>
                <a:gridCol w="1159745">
                  <a:extLst>
                    <a:ext uri="{9D8B030D-6E8A-4147-A177-3AD203B41FA5}">
                      <a16:colId xmlns:a16="http://schemas.microsoft.com/office/drawing/2014/main" val="2975113061"/>
                    </a:ext>
                  </a:extLst>
                </a:gridCol>
                <a:gridCol w="1159745">
                  <a:extLst>
                    <a:ext uri="{9D8B030D-6E8A-4147-A177-3AD203B41FA5}">
                      <a16:colId xmlns:a16="http://schemas.microsoft.com/office/drawing/2014/main" val="1958182368"/>
                    </a:ext>
                  </a:extLst>
                </a:gridCol>
              </a:tblGrid>
              <a:tr h="171167">
                <a:tc>
                  <a:txBody>
                    <a:bodyPr/>
                    <a:lstStyle/>
                    <a:p>
                      <a:pPr>
                        <a:lnSpc>
                          <a:spcPct val="107000"/>
                        </a:lnSpc>
                        <a:spcAft>
                          <a:spcPts val="800"/>
                        </a:spcAft>
                        <a:buNone/>
                      </a:pPr>
                      <a:r>
                        <a:rPr lang="en-NL" sz="1800">
                          <a:effectLst/>
                        </a:rPr>
                        <a:t>Topic</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spcAft>
                          <a:spcPts val="800"/>
                        </a:spcAft>
                        <a:buNone/>
                      </a:pPr>
                      <a:r>
                        <a:rPr lang="en-NL" sz="1800">
                          <a:effectLst/>
                        </a:rPr>
                        <a:t>Field</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r>
                        <a:rPr lang="en-US" sz="1800">
                          <a:effectLst/>
                        </a:rPr>
                        <a:t>All</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r>
                        <a:rPr lang="en-NL" sz="1800">
                          <a:effectLst/>
                        </a:rPr>
                        <a:t>Medical Device</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r>
                        <a:rPr lang="en-NL" sz="1800">
                          <a:effectLst/>
                        </a:rPr>
                        <a:t>IVD</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r>
                        <a:rPr lang="en-NL" sz="1800">
                          <a:effectLst/>
                        </a:rPr>
                        <a:t>SPP</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extLst>
                  <a:ext uri="{0D108BD9-81ED-4DB2-BD59-A6C34878D82A}">
                    <a16:rowId xmlns:a16="http://schemas.microsoft.com/office/drawing/2014/main" val="2590348546"/>
                  </a:ext>
                </a:extLst>
              </a:tr>
              <a:tr h="99515">
                <a:tc rowSpan="7">
                  <a:txBody>
                    <a:bodyPr/>
                    <a:lstStyle/>
                    <a:p>
                      <a:pPr>
                        <a:lnSpc>
                          <a:spcPct val="107000"/>
                        </a:lnSpc>
                        <a:spcAft>
                          <a:spcPts val="800"/>
                        </a:spcAft>
                        <a:buNone/>
                      </a:pPr>
                      <a:r>
                        <a:rPr lang="en-NL" sz="1800">
                          <a:effectLst/>
                        </a:rPr>
                        <a:t>Device Identification</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spcAft>
                          <a:spcPts val="800"/>
                        </a:spcAft>
                        <a:buNone/>
                      </a:pPr>
                      <a:r>
                        <a:rPr lang="en-NL" sz="1800">
                          <a:effectLst/>
                        </a:rPr>
                        <a:t>Basic UDI-DI</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2494315238"/>
                  </a:ext>
                </a:extLst>
              </a:tr>
              <a:tr h="99515">
                <a:tc vMerge="1">
                  <a:txBody>
                    <a:bodyPr/>
                    <a:lstStyle/>
                    <a:p>
                      <a:endParaRPr lang="en-NL"/>
                    </a:p>
                  </a:txBody>
                  <a:tcPr/>
                </a:tc>
                <a:tc>
                  <a:txBody>
                    <a:bodyPr/>
                    <a:lstStyle/>
                    <a:p>
                      <a:pPr>
                        <a:lnSpc>
                          <a:spcPct val="107000"/>
                        </a:lnSpc>
                        <a:spcAft>
                          <a:spcPts val="800"/>
                        </a:spcAft>
                        <a:buNone/>
                      </a:pPr>
                      <a:r>
                        <a:rPr lang="en-NL" sz="1800">
                          <a:effectLst/>
                        </a:rPr>
                        <a:t>(M) UDI-DI, (M) Issuing Entity</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1212443761"/>
                  </a:ext>
                </a:extLst>
              </a:tr>
              <a:tr h="171167">
                <a:tc vMerge="1">
                  <a:txBody>
                    <a:bodyPr/>
                    <a:lstStyle/>
                    <a:p>
                      <a:endParaRPr lang="en-NL"/>
                    </a:p>
                  </a:txBody>
                  <a:tcPr/>
                </a:tc>
                <a:tc>
                  <a:txBody>
                    <a:bodyPr/>
                    <a:lstStyle/>
                    <a:p>
                      <a:pPr>
                        <a:lnSpc>
                          <a:spcPct val="107000"/>
                        </a:lnSpc>
                        <a:spcAft>
                          <a:spcPts val="800"/>
                        </a:spcAft>
                        <a:buNone/>
                      </a:pPr>
                      <a:r>
                        <a:rPr lang="en-NL" sz="1800">
                          <a:effectLst/>
                        </a:rPr>
                        <a:t>(M) Secondary UDI-DI, (M) Issuing Entity</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2649200735"/>
                  </a:ext>
                </a:extLst>
              </a:tr>
              <a:tr h="171167">
                <a:tc vMerge="1">
                  <a:txBody>
                    <a:bodyPr/>
                    <a:lstStyle/>
                    <a:p>
                      <a:endParaRPr lang="en-NL"/>
                    </a:p>
                  </a:txBody>
                  <a:tcPr/>
                </a:tc>
                <a:tc>
                  <a:txBody>
                    <a:bodyPr/>
                    <a:lstStyle/>
                    <a:p>
                      <a:pPr>
                        <a:lnSpc>
                          <a:spcPct val="107000"/>
                        </a:lnSpc>
                        <a:spcAft>
                          <a:spcPts val="800"/>
                        </a:spcAft>
                        <a:buNone/>
                      </a:pPr>
                      <a:r>
                        <a:rPr lang="en-NL" sz="1800">
                          <a:effectLst/>
                        </a:rPr>
                        <a:t>Unit of Use (UoU) UDI-DI, Issuing Entity</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2053253083"/>
                  </a:ext>
                </a:extLst>
              </a:tr>
              <a:tr h="171167">
                <a:tc vMerge="1">
                  <a:txBody>
                    <a:bodyPr/>
                    <a:lstStyle/>
                    <a:p>
                      <a:endParaRPr lang="en-NL"/>
                    </a:p>
                  </a:txBody>
                  <a:tcPr/>
                </a:tc>
                <a:tc>
                  <a:txBody>
                    <a:bodyPr/>
                    <a:lstStyle/>
                    <a:p>
                      <a:pPr>
                        <a:lnSpc>
                          <a:spcPct val="107000"/>
                        </a:lnSpc>
                        <a:spcAft>
                          <a:spcPts val="800"/>
                        </a:spcAft>
                        <a:buNone/>
                      </a:pPr>
                      <a:r>
                        <a:rPr lang="en-NL" sz="1800">
                          <a:effectLst/>
                        </a:rPr>
                        <a:t>Direct Mark (DM) UDI-DI, Issuing Entity</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1817527172"/>
                  </a:ext>
                </a:extLst>
              </a:tr>
              <a:tr h="99515">
                <a:tc vMerge="1">
                  <a:txBody>
                    <a:bodyPr/>
                    <a:lstStyle/>
                    <a:p>
                      <a:endParaRPr lang="en-NL"/>
                    </a:p>
                  </a:txBody>
                  <a:tcPr/>
                </a:tc>
                <a:tc>
                  <a:txBody>
                    <a:bodyPr/>
                    <a:lstStyle/>
                    <a:p>
                      <a:pPr>
                        <a:lnSpc>
                          <a:spcPct val="107000"/>
                        </a:lnSpc>
                        <a:spcAft>
                          <a:spcPts val="800"/>
                        </a:spcAft>
                        <a:buNone/>
                      </a:pPr>
                      <a:r>
                        <a:rPr lang="en-NL" sz="1800">
                          <a:effectLst/>
                        </a:rPr>
                        <a:t>Related Legacy Device</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194298440"/>
                  </a:ext>
                </a:extLst>
              </a:tr>
              <a:tr h="99515">
                <a:tc vMerge="1">
                  <a:txBody>
                    <a:bodyPr/>
                    <a:lstStyle/>
                    <a:p>
                      <a:endParaRPr lang="en-NL"/>
                    </a:p>
                  </a:txBody>
                  <a:tcPr/>
                </a:tc>
                <a:tc>
                  <a:txBody>
                    <a:bodyPr/>
                    <a:lstStyle/>
                    <a:p>
                      <a:pPr>
                        <a:lnSpc>
                          <a:spcPct val="107000"/>
                        </a:lnSpc>
                        <a:spcAft>
                          <a:spcPts val="800"/>
                        </a:spcAft>
                        <a:buNone/>
                      </a:pPr>
                      <a:r>
                        <a:rPr lang="en-NL" sz="1800">
                          <a:effectLst/>
                        </a:rPr>
                        <a:t>Relationship Type</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381449482"/>
                  </a:ext>
                </a:extLst>
              </a:tr>
              <a:tr h="99515">
                <a:tc rowSpan="12">
                  <a:txBody>
                    <a:bodyPr/>
                    <a:lstStyle/>
                    <a:p>
                      <a:pPr>
                        <a:lnSpc>
                          <a:spcPct val="107000"/>
                        </a:lnSpc>
                        <a:spcAft>
                          <a:spcPts val="800"/>
                        </a:spcAft>
                        <a:buNone/>
                      </a:pPr>
                      <a:r>
                        <a:rPr lang="en-NL" sz="1800">
                          <a:effectLst/>
                        </a:rPr>
                        <a:t>Device Information</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spcAft>
                          <a:spcPts val="800"/>
                        </a:spcAft>
                        <a:buNone/>
                      </a:pPr>
                      <a:r>
                        <a:rPr lang="en-NL" sz="1800">
                          <a:effectLst/>
                        </a:rPr>
                        <a:t>Nomenclature Code</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2957150084"/>
                  </a:ext>
                </a:extLst>
              </a:tr>
              <a:tr h="99515">
                <a:tc vMerge="1">
                  <a:txBody>
                    <a:bodyPr/>
                    <a:lstStyle/>
                    <a:p>
                      <a:endParaRPr lang="en-NL"/>
                    </a:p>
                  </a:txBody>
                  <a:tcPr/>
                </a:tc>
                <a:tc>
                  <a:txBody>
                    <a:bodyPr/>
                    <a:lstStyle/>
                    <a:p>
                      <a:pPr>
                        <a:lnSpc>
                          <a:spcPct val="107000"/>
                        </a:lnSpc>
                        <a:spcAft>
                          <a:spcPts val="800"/>
                        </a:spcAft>
                        <a:buNone/>
                      </a:pPr>
                      <a:r>
                        <a:rPr lang="en-NL" sz="1800">
                          <a:effectLst/>
                        </a:rPr>
                        <a:t>Trade Name</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4266904676"/>
                  </a:ext>
                </a:extLst>
              </a:tr>
              <a:tr h="99515">
                <a:tc vMerge="1">
                  <a:txBody>
                    <a:bodyPr/>
                    <a:lstStyle/>
                    <a:p>
                      <a:endParaRPr lang="en-NL"/>
                    </a:p>
                  </a:txBody>
                  <a:tcPr/>
                </a:tc>
                <a:tc>
                  <a:txBody>
                    <a:bodyPr/>
                    <a:lstStyle/>
                    <a:p>
                      <a:pPr>
                        <a:lnSpc>
                          <a:spcPct val="107000"/>
                        </a:lnSpc>
                        <a:spcAft>
                          <a:spcPts val="800"/>
                        </a:spcAft>
                        <a:buNone/>
                      </a:pPr>
                      <a:r>
                        <a:rPr lang="en-NL" sz="1800">
                          <a:effectLst/>
                        </a:rPr>
                        <a:t>Reference/</a:t>
                      </a:r>
                      <a:r>
                        <a:rPr lang="en-NL" sz="1800" err="1">
                          <a:effectLst/>
                        </a:rPr>
                        <a:t>Catalog</a:t>
                      </a:r>
                      <a:r>
                        <a:rPr lang="en-NL" sz="1800">
                          <a:effectLst/>
                        </a:rPr>
                        <a:t> Number</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3335770683"/>
                  </a:ext>
                </a:extLst>
              </a:tr>
              <a:tr h="99515">
                <a:tc vMerge="1">
                  <a:txBody>
                    <a:bodyPr/>
                    <a:lstStyle/>
                    <a:p>
                      <a:endParaRPr lang="en-NL"/>
                    </a:p>
                  </a:txBody>
                  <a:tcPr/>
                </a:tc>
                <a:tc>
                  <a:txBody>
                    <a:bodyPr/>
                    <a:lstStyle/>
                    <a:p>
                      <a:pPr>
                        <a:lnSpc>
                          <a:spcPct val="107000"/>
                        </a:lnSpc>
                        <a:spcAft>
                          <a:spcPts val="800"/>
                        </a:spcAft>
                        <a:buNone/>
                      </a:pPr>
                      <a:r>
                        <a:rPr lang="en-NL" sz="1800">
                          <a:effectLst/>
                        </a:rPr>
                        <a:t>Product Description</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2515981878"/>
                  </a:ext>
                </a:extLst>
              </a:tr>
              <a:tr h="99515">
                <a:tc vMerge="1">
                  <a:txBody>
                    <a:bodyPr/>
                    <a:lstStyle/>
                    <a:p>
                      <a:endParaRPr lang="en-NL"/>
                    </a:p>
                  </a:txBody>
                  <a:tcPr/>
                </a:tc>
                <a:tc>
                  <a:txBody>
                    <a:bodyPr/>
                    <a:lstStyle/>
                    <a:p>
                      <a:pPr>
                        <a:lnSpc>
                          <a:spcPct val="107000"/>
                        </a:lnSpc>
                        <a:spcAft>
                          <a:spcPts val="800"/>
                        </a:spcAft>
                        <a:buNone/>
                      </a:pPr>
                      <a:r>
                        <a:rPr lang="en-NL" sz="1800">
                          <a:effectLst/>
                        </a:rPr>
                        <a:t>Information URL</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3981599203"/>
                  </a:ext>
                </a:extLst>
              </a:tr>
              <a:tr h="99515">
                <a:tc vMerge="1">
                  <a:txBody>
                    <a:bodyPr/>
                    <a:lstStyle/>
                    <a:p>
                      <a:endParaRPr lang="en-NL"/>
                    </a:p>
                  </a:txBody>
                  <a:tcPr/>
                </a:tc>
                <a:tc>
                  <a:txBody>
                    <a:bodyPr/>
                    <a:lstStyle/>
                    <a:p>
                      <a:pPr>
                        <a:lnSpc>
                          <a:spcPct val="107000"/>
                        </a:lnSpc>
                        <a:spcAft>
                          <a:spcPts val="800"/>
                        </a:spcAft>
                        <a:buNone/>
                      </a:pPr>
                      <a:r>
                        <a:rPr lang="en-NL" sz="1800">
                          <a:effectLst/>
                        </a:rPr>
                        <a:t>Base Device Quantity</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3755579115"/>
                  </a:ext>
                </a:extLst>
              </a:tr>
              <a:tr h="99515">
                <a:tc vMerge="1">
                  <a:txBody>
                    <a:bodyPr/>
                    <a:lstStyle/>
                    <a:p>
                      <a:endParaRPr lang="en-NL"/>
                    </a:p>
                  </a:txBody>
                  <a:tcPr/>
                </a:tc>
                <a:tc>
                  <a:txBody>
                    <a:bodyPr/>
                    <a:lstStyle/>
                    <a:p>
                      <a:pPr>
                        <a:lnSpc>
                          <a:spcPct val="107000"/>
                        </a:lnSpc>
                        <a:spcAft>
                          <a:spcPts val="800"/>
                        </a:spcAft>
                        <a:buNone/>
                      </a:pPr>
                      <a:r>
                        <a:rPr lang="en-NL" sz="1800">
                          <a:effectLst/>
                        </a:rPr>
                        <a:t>Production ID Type</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1089312826"/>
                  </a:ext>
                </a:extLst>
              </a:tr>
              <a:tr h="99515">
                <a:tc vMerge="1">
                  <a:txBody>
                    <a:bodyPr/>
                    <a:lstStyle/>
                    <a:p>
                      <a:endParaRPr lang="en-NL"/>
                    </a:p>
                  </a:txBody>
                  <a:tcPr/>
                </a:tc>
                <a:tc>
                  <a:txBody>
                    <a:bodyPr/>
                    <a:lstStyle/>
                    <a:p>
                      <a:pPr>
                        <a:lnSpc>
                          <a:spcPct val="107000"/>
                        </a:lnSpc>
                        <a:spcAft>
                          <a:spcPts val="800"/>
                        </a:spcAft>
                        <a:buNone/>
                      </a:pPr>
                      <a:r>
                        <a:rPr lang="en-NL" sz="1800">
                          <a:effectLst/>
                        </a:rPr>
                        <a:t>Device Status</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568127890"/>
                  </a:ext>
                </a:extLst>
              </a:tr>
              <a:tr h="99515">
                <a:tc vMerge="1">
                  <a:txBody>
                    <a:bodyPr/>
                    <a:lstStyle/>
                    <a:p>
                      <a:endParaRPr lang="en-NL"/>
                    </a:p>
                  </a:txBody>
                  <a:tcPr/>
                </a:tc>
                <a:tc>
                  <a:txBody>
                    <a:bodyPr/>
                    <a:lstStyle/>
                    <a:p>
                      <a:pPr>
                        <a:lnSpc>
                          <a:spcPct val="107000"/>
                        </a:lnSpc>
                        <a:spcAft>
                          <a:spcPts val="800"/>
                        </a:spcAft>
                        <a:buNone/>
                      </a:pPr>
                      <a:r>
                        <a:rPr lang="en-NL" sz="1800">
                          <a:effectLst/>
                        </a:rPr>
                        <a:t>Member State Place on Market</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81431313"/>
                  </a:ext>
                </a:extLst>
              </a:tr>
              <a:tr h="171167">
                <a:tc vMerge="1">
                  <a:txBody>
                    <a:bodyPr/>
                    <a:lstStyle/>
                    <a:p>
                      <a:endParaRPr lang="en-NL"/>
                    </a:p>
                  </a:txBody>
                  <a:tcPr/>
                </a:tc>
                <a:tc>
                  <a:txBody>
                    <a:bodyPr/>
                    <a:lstStyle/>
                    <a:p>
                      <a:pPr>
                        <a:lnSpc>
                          <a:spcPct val="107000"/>
                        </a:lnSpc>
                        <a:spcAft>
                          <a:spcPts val="800"/>
                        </a:spcAft>
                        <a:buNone/>
                      </a:pPr>
                      <a:r>
                        <a:rPr lang="en-NL" sz="1800">
                          <a:effectLst/>
                        </a:rPr>
                        <a:t>Member States Made Available, Start &amp; End Dates</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2960323258"/>
                  </a:ext>
                </a:extLst>
              </a:tr>
              <a:tr h="99515">
                <a:tc vMerge="1">
                  <a:txBody>
                    <a:bodyPr/>
                    <a:lstStyle/>
                    <a:p>
                      <a:endParaRPr lang="en-NL"/>
                    </a:p>
                  </a:txBody>
                  <a:tcPr/>
                </a:tc>
                <a:tc>
                  <a:txBody>
                    <a:bodyPr/>
                    <a:lstStyle/>
                    <a:p>
                      <a:pPr>
                        <a:lnSpc>
                          <a:spcPct val="107000"/>
                        </a:lnSpc>
                        <a:spcAft>
                          <a:spcPts val="800"/>
                        </a:spcAft>
                        <a:buNone/>
                      </a:pPr>
                      <a:r>
                        <a:rPr lang="en-NL" sz="1800">
                          <a:effectLst/>
                        </a:rPr>
                        <a:t>Non-medical Purpose</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3345484682"/>
                  </a:ext>
                </a:extLst>
              </a:tr>
              <a:tr h="99515">
                <a:tc vMerge="1">
                  <a:txBody>
                    <a:bodyPr/>
                    <a:lstStyle/>
                    <a:p>
                      <a:endParaRPr lang="en-NL"/>
                    </a:p>
                  </a:txBody>
                  <a:tcPr/>
                </a:tc>
                <a:tc>
                  <a:txBody>
                    <a:bodyPr/>
                    <a:lstStyle/>
                    <a:p>
                      <a:pPr>
                        <a:lnSpc>
                          <a:spcPct val="107000"/>
                        </a:lnSpc>
                        <a:spcAft>
                          <a:spcPts val="800"/>
                        </a:spcAft>
                        <a:buNone/>
                      </a:pPr>
                      <a:r>
                        <a:rPr lang="en-NL" sz="1800">
                          <a:effectLst/>
                        </a:rPr>
                        <a:t>New Device (y/n)</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120196806"/>
                  </a:ext>
                </a:extLst>
              </a:tr>
            </a:tbl>
          </a:graphicData>
        </a:graphic>
      </p:graphicFrame>
      <p:pic>
        <p:nvPicPr>
          <p:cNvPr id="5" name="Graphic 4" descr="Checkbox Checked with solid fill">
            <a:extLst>
              <a:ext uri="{FF2B5EF4-FFF2-40B4-BE49-F238E27FC236}">
                <a16:creationId xmlns:a16="http://schemas.microsoft.com/office/drawing/2014/main" id="{E67B9BFF-B265-5048-D905-83BE0AF3D2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3193792"/>
            <a:ext cx="381000" cy="381000"/>
          </a:xfrm>
          <a:prstGeom prst="rect">
            <a:avLst/>
          </a:prstGeom>
        </p:spPr>
      </p:pic>
      <p:pic>
        <p:nvPicPr>
          <p:cNvPr id="7" name="Graphic 6" descr="Checkbox Checked with solid fill">
            <a:extLst>
              <a:ext uri="{FF2B5EF4-FFF2-40B4-BE49-F238E27FC236}">
                <a16:creationId xmlns:a16="http://schemas.microsoft.com/office/drawing/2014/main" id="{23FEE5D5-DF36-9871-87E6-BDB1AB5C7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3471594"/>
            <a:ext cx="381000" cy="381000"/>
          </a:xfrm>
          <a:prstGeom prst="rect">
            <a:avLst/>
          </a:prstGeom>
        </p:spPr>
      </p:pic>
      <p:pic>
        <p:nvPicPr>
          <p:cNvPr id="8" name="Graphic 7" descr="Checkbox Checked with solid fill">
            <a:extLst>
              <a:ext uri="{FF2B5EF4-FFF2-40B4-BE49-F238E27FC236}">
                <a16:creationId xmlns:a16="http://schemas.microsoft.com/office/drawing/2014/main" id="{74B657ED-7C97-CA43-D282-6DDBFA495C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3749396"/>
            <a:ext cx="381000" cy="381000"/>
          </a:xfrm>
          <a:prstGeom prst="rect">
            <a:avLst/>
          </a:prstGeom>
        </p:spPr>
      </p:pic>
      <p:pic>
        <p:nvPicPr>
          <p:cNvPr id="9" name="Graphic 8" descr="Checkbox Checked with solid fill">
            <a:extLst>
              <a:ext uri="{FF2B5EF4-FFF2-40B4-BE49-F238E27FC236}">
                <a16:creationId xmlns:a16="http://schemas.microsoft.com/office/drawing/2014/main" id="{00FD644B-81D1-E02A-04BA-9552C7136D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4027198"/>
            <a:ext cx="381000" cy="381000"/>
          </a:xfrm>
          <a:prstGeom prst="rect">
            <a:avLst/>
          </a:prstGeom>
        </p:spPr>
      </p:pic>
      <p:pic>
        <p:nvPicPr>
          <p:cNvPr id="10" name="Graphic 9" descr="Checkbox Checked with solid fill">
            <a:extLst>
              <a:ext uri="{FF2B5EF4-FFF2-40B4-BE49-F238E27FC236}">
                <a16:creationId xmlns:a16="http://schemas.microsoft.com/office/drawing/2014/main" id="{B1289684-D7EE-425A-DE43-60B48AED3E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4305000"/>
            <a:ext cx="381000" cy="381000"/>
          </a:xfrm>
          <a:prstGeom prst="rect">
            <a:avLst/>
          </a:prstGeom>
        </p:spPr>
      </p:pic>
      <p:pic>
        <p:nvPicPr>
          <p:cNvPr id="11" name="Graphic 10" descr="Checkbox Checked with solid fill">
            <a:extLst>
              <a:ext uri="{FF2B5EF4-FFF2-40B4-BE49-F238E27FC236}">
                <a16:creationId xmlns:a16="http://schemas.microsoft.com/office/drawing/2014/main" id="{60CA7661-AD61-D7B6-F6E7-055D9FCD94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4582802"/>
            <a:ext cx="381000" cy="381000"/>
          </a:xfrm>
          <a:prstGeom prst="rect">
            <a:avLst/>
          </a:prstGeom>
        </p:spPr>
      </p:pic>
      <p:pic>
        <p:nvPicPr>
          <p:cNvPr id="12" name="Graphic 11" descr="Checkbox Checked with solid fill">
            <a:extLst>
              <a:ext uri="{FF2B5EF4-FFF2-40B4-BE49-F238E27FC236}">
                <a16:creationId xmlns:a16="http://schemas.microsoft.com/office/drawing/2014/main" id="{85348934-0E59-9806-3FE9-A943756CDD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4860604"/>
            <a:ext cx="381000" cy="381000"/>
          </a:xfrm>
          <a:prstGeom prst="rect">
            <a:avLst/>
          </a:prstGeom>
        </p:spPr>
      </p:pic>
      <p:pic>
        <p:nvPicPr>
          <p:cNvPr id="13" name="Graphic 12" descr="Checkbox Checked with solid fill">
            <a:extLst>
              <a:ext uri="{FF2B5EF4-FFF2-40B4-BE49-F238E27FC236}">
                <a16:creationId xmlns:a16="http://schemas.microsoft.com/office/drawing/2014/main" id="{85F98583-1468-1A50-5C6A-9E19F07330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5138406"/>
            <a:ext cx="381000" cy="381000"/>
          </a:xfrm>
          <a:prstGeom prst="rect">
            <a:avLst/>
          </a:prstGeom>
        </p:spPr>
      </p:pic>
      <p:pic>
        <p:nvPicPr>
          <p:cNvPr id="14" name="Graphic 13" descr="Checkbox Checked with solid fill">
            <a:extLst>
              <a:ext uri="{FF2B5EF4-FFF2-40B4-BE49-F238E27FC236}">
                <a16:creationId xmlns:a16="http://schemas.microsoft.com/office/drawing/2014/main" id="{5AD54175-FB44-464B-DF51-CF347BB5F2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5416208"/>
            <a:ext cx="381000" cy="381000"/>
          </a:xfrm>
          <a:prstGeom prst="rect">
            <a:avLst/>
          </a:prstGeom>
        </p:spPr>
      </p:pic>
      <p:pic>
        <p:nvPicPr>
          <p:cNvPr id="15" name="Graphic 14" descr="Checkbox Checked with solid fill">
            <a:extLst>
              <a:ext uri="{FF2B5EF4-FFF2-40B4-BE49-F238E27FC236}">
                <a16:creationId xmlns:a16="http://schemas.microsoft.com/office/drawing/2014/main" id="{16916720-1B24-3B3E-400C-2626B8A0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5694010"/>
            <a:ext cx="381000" cy="381000"/>
          </a:xfrm>
          <a:prstGeom prst="rect">
            <a:avLst/>
          </a:prstGeom>
        </p:spPr>
      </p:pic>
      <p:pic>
        <p:nvPicPr>
          <p:cNvPr id="16" name="Graphic 15" descr="Checkbox Checked with solid fill">
            <a:extLst>
              <a:ext uri="{FF2B5EF4-FFF2-40B4-BE49-F238E27FC236}">
                <a16:creationId xmlns:a16="http://schemas.microsoft.com/office/drawing/2014/main" id="{C2678ABB-DDF2-2A59-5712-69B13EE79A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5971812"/>
            <a:ext cx="381000" cy="381000"/>
          </a:xfrm>
          <a:prstGeom prst="rect">
            <a:avLst/>
          </a:prstGeom>
        </p:spPr>
      </p:pic>
      <p:pic>
        <p:nvPicPr>
          <p:cNvPr id="17" name="Graphic 16" descr="Checkbox Checked with solid fill">
            <a:extLst>
              <a:ext uri="{FF2B5EF4-FFF2-40B4-BE49-F238E27FC236}">
                <a16:creationId xmlns:a16="http://schemas.microsoft.com/office/drawing/2014/main" id="{D7393962-913A-9AF6-A967-5581691F06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6249614"/>
            <a:ext cx="381000" cy="381000"/>
          </a:xfrm>
          <a:prstGeom prst="rect">
            <a:avLst/>
          </a:prstGeom>
        </p:spPr>
      </p:pic>
      <p:pic>
        <p:nvPicPr>
          <p:cNvPr id="18" name="Graphic 17" descr="Checkbox Checked with solid fill">
            <a:extLst>
              <a:ext uri="{FF2B5EF4-FFF2-40B4-BE49-F238E27FC236}">
                <a16:creationId xmlns:a16="http://schemas.microsoft.com/office/drawing/2014/main" id="{6ADD23CC-48E5-2C67-8FC5-90C583F4FD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6527416"/>
            <a:ext cx="381000" cy="381000"/>
          </a:xfrm>
          <a:prstGeom prst="rect">
            <a:avLst/>
          </a:prstGeom>
        </p:spPr>
      </p:pic>
      <p:pic>
        <p:nvPicPr>
          <p:cNvPr id="19" name="Graphic 18" descr="Checkbox Checked with solid fill">
            <a:extLst>
              <a:ext uri="{FF2B5EF4-FFF2-40B4-BE49-F238E27FC236}">
                <a16:creationId xmlns:a16="http://schemas.microsoft.com/office/drawing/2014/main" id="{6646A298-5122-3CB3-D85A-B3C74A88ED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6805218"/>
            <a:ext cx="381000" cy="381000"/>
          </a:xfrm>
          <a:prstGeom prst="rect">
            <a:avLst/>
          </a:prstGeom>
        </p:spPr>
      </p:pic>
      <p:pic>
        <p:nvPicPr>
          <p:cNvPr id="20" name="Graphic 19" descr="Checkbox Checked with solid fill">
            <a:extLst>
              <a:ext uri="{FF2B5EF4-FFF2-40B4-BE49-F238E27FC236}">
                <a16:creationId xmlns:a16="http://schemas.microsoft.com/office/drawing/2014/main" id="{1E2A7897-8C84-0A5D-B965-F65D85139F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7083020"/>
            <a:ext cx="381000" cy="381000"/>
          </a:xfrm>
          <a:prstGeom prst="rect">
            <a:avLst/>
          </a:prstGeom>
        </p:spPr>
      </p:pic>
      <p:pic>
        <p:nvPicPr>
          <p:cNvPr id="21" name="Graphic 20" descr="Checkbox Checked with solid fill">
            <a:extLst>
              <a:ext uri="{FF2B5EF4-FFF2-40B4-BE49-F238E27FC236}">
                <a16:creationId xmlns:a16="http://schemas.microsoft.com/office/drawing/2014/main" id="{C1801599-3358-D357-B893-C4F846CF7B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0125" y="7360822"/>
            <a:ext cx="381000" cy="381000"/>
          </a:xfrm>
          <a:prstGeom prst="rect">
            <a:avLst/>
          </a:prstGeom>
        </p:spPr>
      </p:pic>
      <p:pic>
        <p:nvPicPr>
          <p:cNvPr id="22" name="Graphic 21" descr="Checkbox Checked with solid fill">
            <a:extLst>
              <a:ext uri="{FF2B5EF4-FFF2-40B4-BE49-F238E27FC236}">
                <a16:creationId xmlns:a16="http://schemas.microsoft.com/office/drawing/2014/main" id="{71298EDD-1ED2-BC46-3E87-9397A39B94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68500" y="8183614"/>
            <a:ext cx="381000" cy="381000"/>
          </a:xfrm>
          <a:prstGeom prst="rect">
            <a:avLst/>
          </a:prstGeom>
        </p:spPr>
      </p:pic>
      <p:pic>
        <p:nvPicPr>
          <p:cNvPr id="23" name="Graphic 22" descr="Checkbox Checked with solid fill">
            <a:extLst>
              <a:ext uri="{FF2B5EF4-FFF2-40B4-BE49-F238E27FC236}">
                <a16:creationId xmlns:a16="http://schemas.microsoft.com/office/drawing/2014/main" id="{DECBB277-54BE-95DB-51DC-E0B01D5D95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44500" y="7897864"/>
            <a:ext cx="381000" cy="381000"/>
          </a:xfrm>
          <a:prstGeom prst="rect">
            <a:avLst/>
          </a:prstGeom>
        </p:spPr>
      </p:pic>
      <p:pic>
        <p:nvPicPr>
          <p:cNvPr id="24" name="Graphic 23" descr="Checkbox Checked with solid fill">
            <a:extLst>
              <a:ext uri="{FF2B5EF4-FFF2-40B4-BE49-F238E27FC236}">
                <a16:creationId xmlns:a16="http://schemas.microsoft.com/office/drawing/2014/main" id="{9C481950-B032-2C9E-5C4C-6DE3B63B4A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2825" y="7631164"/>
            <a:ext cx="381000" cy="381000"/>
          </a:xfrm>
          <a:prstGeom prst="rect">
            <a:avLst/>
          </a:prstGeom>
        </p:spPr>
      </p:pic>
    </p:spTree>
    <p:extLst>
      <p:ext uri="{BB962C8B-B14F-4D97-AF65-F5344CB8AC3E}">
        <p14:creationId xmlns:p14="http://schemas.microsoft.com/office/powerpoint/2010/main" val="1248721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5FDD0-2953-5FB3-922F-BD088639111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C0C4C4-09FB-B330-B0FA-04523C2C2594}"/>
              </a:ext>
            </a:extLst>
          </p:cNvPr>
          <p:cNvSpPr>
            <a:spLocks noGrp="1"/>
          </p:cNvSpPr>
          <p:nvPr>
            <p:ph type="sldNum" sz="quarter" idx="4"/>
          </p:nvPr>
        </p:nvSpPr>
        <p:spPr/>
        <p:txBody>
          <a:bodyPr/>
          <a:lstStyle/>
          <a:p>
            <a:fld id="{B6F15528-21DE-4FAA-801E-634DDDAF4B2B}" type="slidenum">
              <a:rPr lang="en-US" smtClean="0"/>
              <a:pPr/>
              <a:t>25</a:t>
            </a:fld>
            <a:endParaRPr lang="en-US"/>
          </a:p>
        </p:txBody>
      </p:sp>
      <p:sp>
        <p:nvSpPr>
          <p:cNvPr id="4" name="Title 3">
            <a:extLst>
              <a:ext uri="{FF2B5EF4-FFF2-40B4-BE49-F238E27FC236}">
                <a16:creationId xmlns:a16="http://schemas.microsoft.com/office/drawing/2014/main" id="{8AEFD1E7-A81E-0D3A-D122-7FB8E1C06F0C}"/>
              </a:ext>
            </a:extLst>
          </p:cNvPr>
          <p:cNvSpPr>
            <a:spLocks noGrp="1"/>
          </p:cNvSpPr>
          <p:nvPr>
            <p:ph type="title"/>
          </p:nvPr>
        </p:nvSpPr>
        <p:spPr/>
        <p:txBody>
          <a:bodyPr/>
          <a:lstStyle/>
          <a:p>
            <a:r>
              <a:rPr lang="en-US"/>
              <a:t>EUDAMED Device Registration - UDI</a:t>
            </a:r>
            <a:endParaRPr lang="en-NL"/>
          </a:p>
        </p:txBody>
      </p:sp>
      <p:graphicFrame>
        <p:nvGraphicFramePr>
          <p:cNvPr id="3" name="Table 2">
            <a:extLst>
              <a:ext uri="{FF2B5EF4-FFF2-40B4-BE49-F238E27FC236}">
                <a16:creationId xmlns:a16="http://schemas.microsoft.com/office/drawing/2014/main" id="{675F055F-7C6A-147D-ED47-873C8A7AF8CB}"/>
              </a:ext>
            </a:extLst>
          </p:cNvPr>
          <p:cNvGraphicFramePr>
            <a:graphicFrameLocks noGrp="1"/>
          </p:cNvGraphicFramePr>
          <p:nvPr>
            <p:extLst>
              <p:ext uri="{D42A27DB-BD31-4B8C-83A1-F6EECF244321}">
                <p14:modId xmlns:p14="http://schemas.microsoft.com/office/powerpoint/2010/main" val="3248436163"/>
              </p:ext>
            </p:extLst>
          </p:nvPr>
        </p:nvGraphicFramePr>
        <p:xfrm>
          <a:off x="1286124" y="2971805"/>
          <a:ext cx="15300075" cy="5533400"/>
        </p:xfrm>
        <a:graphic>
          <a:graphicData uri="http://schemas.openxmlformats.org/drawingml/2006/table">
            <a:tbl>
              <a:tblPr firstRow="1" firstCol="1" bandRow="1">
                <a:tableStyleId>{5A111915-BE36-4E01-A7E5-04B1672EAD32}</a:tableStyleId>
              </a:tblPr>
              <a:tblGrid>
                <a:gridCol w="3031876">
                  <a:extLst>
                    <a:ext uri="{9D8B030D-6E8A-4147-A177-3AD203B41FA5}">
                      <a16:colId xmlns:a16="http://schemas.microsoft.com/office/drawing/2014/main" val="1604266009"/>
                    </a:ext>
                  </a:extLst>
                </a:gridCol>
                <a:gridCol w="6007410">
                  <a:extLst>
                    <a:ext uri="{9D8B030D-6E8A-4147-A177-3AD203B41FA5}">
                      <a16:colId xmlns:a16="http://schemas.microsoft.com/office/drawing/2014/main" val="1929153065"/>
                    </a:ext>
                  </a:extLst>
                </a:gridCol>
                <a:gridCol w="2086930">
                  <a:extLst>
                    <a:ext uri="{9D8B030D-6E8A-4147-A177-3AD203B41FA5}">
                      <a16:colId xmlns:a16="http://schemas.microsoft.com/office/drawing/2014/main" val="1334479048"/>
                    </a:ext>
                  </a:extLst>
                </a:gridCol>
                <a:gridCol w="1960885">
                  <a:extLst>
                    <a:ext uri="{9D8B030D-6E8A-4147-A177-3AD203B41FA5}">
                      <a16:colId xmlns:a16="http://schemas.microsoft.com/office/drawing/2014/main" val="3084948807"/>
                    </a:ext>
                  </a:extLst>
                </a:gridCol>
                <a:gridCol w="819150">
                  <a:extLst>
                    <a:ext uri="{9D8B030D-6E8A-4147-A177-3AD203B41FA5}">
                      <a16:colId xmlns:a16="http://schemas.microsoft.com/office/drawing/2014/main" val="2975113061"/>
                    </a:ext>
                  </a:extLst>
                </a:gridCol>
                <a:gridCol w="1393824">
                  <a:extLst>
                    <a:ext uri="{9D8B030D-6E8A-4147-A177-3AD203B41FA5}">
                      <a16:colId xmlns:a16="http://schemas.microsoft.com/office/drawing/2014/main" val="1958182368"/>
                    </a:ext>
                  </a:extLst>
                </a:gridCol>
              </a:tblGrid>
              <a:tr h="171167">
                <a:tc>
                  <a:txBody>
                    <a:bodyPr/>
                    <a:lstStyle/>
                    <a:p>
                      <a:pPr>
                        <a:lnSpc>
                          <a:spcPct val="107000"/>
                        </a:lnSpc>
                        <a:spcAft>
                          <a:spcPts val="800"/>
                        </a:spcAft>
                        <a:buNone/>
                      </a:pPr>
                      <a:r>
                        <a:rPr lang="en-NL" sz="1800">
                          <a:effectLst/>
                        </a:rPr>
                        <a:t>Topic</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spcAft>
                          <a:spcPts val="800"/>
                        </a:spcAft>
                        <a:buNone/>
                      </a:pPr>
                      <a:r>
                        <a:rPr lang="en-NL" sz="1800">
                          <a:effectLst/>
                        </a:rPr>
                        <a:t>Field</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r>
                        <a:rPr lang="en-US" sz="1800">
                          <a:effectLst/>
                        </a:rPr>
                        <a:t>All</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r>
                        <a:rPr lang="en-NL" sz="1800">
                          <a:effectLst/>
                        </a:rPr>
                        <a:t>Medical Device</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r>
                        <a:rPr lang="en-NL" sz="1800">
                          <a:effectLst/>
                        </a:rPr>
                        <a:t>IVD</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r>
                        <a:rPr lang="en-NL" sz="1800">
                          <a:effectLst/>
                        </a:rPr>
                        <a:t>SPP</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extLst>
                  <a:ext uri="{0D108BD9-81ED-4DB2-BD59-A6C34878D82A}">
                    <a16:rowId xmlns:a16="http://schemas.microsoft.com/office/drawing/2014/main" val="2590348546"/>
                  </a:ext>
                </a:extLst>
              </a:tr>
              <a:tr h="171167">
                <a:tc rowSpan="14">
                  <a:txBody>
                    <a:bodyPr/>
                    <a:lstStyle/>
                    <a:p>
                      <a:pPr>
                        <a:lnSpc>
                          <a:spcPct val="107000"/>
                        </a:lnSpc>
                        <a:spcAft>
                          <a:spcPts val="800"/>
                        </a:spcAft>
                        <a:buNone/>
                      </a:pPr>
                      <a:r>
                        <a:rPr lang="en-NL" sz="1800">
                          <a:effectLst/>
                        </a:rPr>
                        <a:t>Device characteristics</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spcAft>
                          <a:spcPts val="800"/>
                        </a:spcAft>
                        <a:buNone/>
                      </a:pPr>
                      <a:r>
                        <a:rPr lang="en-NL" sz="1800">
                          <a:effectLst/>
                        </a:rPr>
                        <a:t>Critical Warning/Contraindications Type, Text</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1396591497"/>
                  </a:ext>
                </a:extLst>
              </a:tr>
              <a:tr h="99515">
                <a:tc vMerge="1">
                  <a:txBody>
                    <a:bodyPr/>
                    <a:lstStyle/>
                    <a:p>
                      <a:endParaRPr lang="en-NL"/>
                    </a:p>
                  </a:txBody>
                  <a:tcPr/>
                </a:tc>
                <a:tc>
                  <a:txBody>
                    <a:bodyPr/>
                    <a:lstStyle/>
                    <a:p>
                      <a:pPr>
                        <a:lnSpc>
                          <a:spcPct val="107000"/>
                        </a:lnSpc>
                        <a:spcAft>
                          <a:spcPts val="800"/>
                        </a:spcAft>
                        <a:buNone/>
                      </a:pPr>
                      <a:r>
                        <a:rPr lang="en-NL" sz="1800">
                          <a:effectLst/>
                        </a:rPr>
                        <a:t>Storage &amp; Handling Type</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3748305259"/>
                  </a:ext>
                </a:extLst>
              </a:tr>
              <a:tr h="99515">
                <a:tc vMerge="1">
                  <a:txBody>
                    <a:bodyPr/>
                    <a:lstStyle/>
                    <a:p>
                      <a:endParaRPr lang="en-NL"/>
                    </a:p>
                  </a:txBody>
                  <a:tcPr/>
                </a:tc>
                <a:tc>
                  <a:txBody>
                    <a:bodyPr/>
                    <a:lstStyle/>
                    <a:p>
                      <a:pPr>
                        <a:lnSpc>
                          <a:spcPct val="107000"/>
                        </a:lnSpc>
                        <a:spcAft>
                          <a:spcPts val="800"/>
                        </a:spcAft>
                        <a:buNone/>
                      </a:pPr>
                      <a:r>
                        <a:rPr lang="en-NL" sz="1800">
                          <a:effectLst/>
                        </a:rPr>
                        <a:t>Storage &amp; Handling Description</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163931572"/>
                  </a:ext>
                </a:extLst>
              </a:tr>
              <a:tr h="99515">
                <a:tc vMerge="1">
                  <a:txBody>
                    <a:bodyPr/>
                    <a:lstStyle/>
                    <a:p>
                      <a:endParaRPr lang="en-NL"/>
                    </a:p>
                  </a:txBody>
                  <a:tcPr/>
                </a:tc>
                <a:tc>
                  <a:txBody>
                    <a:bodyPr/>
                    <a:lstStyle/>
                    <a:p>
                      <a:pPr>
                        <a:lnSpc>
                          <a:spcPct val="107000"/>
                        </a:lnSpc>
                        <a:spcAft>
                          <a:spcPts val="800"/>
                        </a:spcAft>
                        <a:buNone/>
                      </a:pPr>
                      <a:r>
                        <a:rPr lang="en-NL" sz="1800">
                          <a:effectLst/>
                        </a:rPr>
                        <a:t>Labelled Single Use (y/n)</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1060499074"/>
                  </a:ext>
                </a:extLst>
              </a:tr>
              <a:tr h="99515">
                <a:tc vMerge="1">
                  <a:txBody>
                    <a:bodyPr/>
                    <a:lstStyle/>
                    <a:p>
                      <a:endParaRPr lang="en-NL"/>
                    </a:p>
                  </a:txBody>
                  <a:tcPr/>
                </a:tc>
                <a:tc>
                  <a:txBody>
                    <a:bodyPr/>
                    <a:lstStyle/>
                    <a:p>
                      <a:pPr>
                        <a:lnSpc>
                          <a:spcPct val="107000"/>
                        </a:lnSpc>
                        <a:spcAft>
                          <a:spcPts val="800"/>
                        </a:spcAft>
                        <a:buNone/>
                      </a:pPr>
                      <a:r>
                        <a:rPr lang="en-NL" sz="1800">
                          <a:effectLst/>
                        </a:rPr>
                        <a:t>Maximum Number of Reuses</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3331334539"/>
                  </a:ext>
                </a:extLst>
              </a:tr>
              <a:tr h="99515">
                <a:tc vMerge="1">
                  <a:txBody>
                    <a:bodyPr/>
                    <a:lstStyle/>
                    <a:p>
                      <a:endParaRPr lang="en-NL"/>
                    </a:p>
                  </a:txBody>
                  <a:tcPr/>
                </a:tc>
                <a:tc>
                  <a:txBody>
                    <a:bodyPr/>
                    <a:lstStyle/>
                    <a:p>
                      <a:pPr>
                        <a:lnSpc>
                          <a:spcPct val="107000"/>
                        </a:lnSpc>
                        <a:spcAft>
                          <a:spcPts val="800"/>
                        </a:spcAft>
                        <a:buNone/>
                      </a:pPr>
                      <a:r>
                        <a:rPr lang="en-NL" sz="1800">
                          <a:effectLst/>
                        </a:rPr>
                        <a:t>Labelled Sterile (y/n)</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570595952"/>
                  </a:ext>
                </a:extLst>
              </a:tr>
              <a:tr h="99515">
                <a:tc vMerge="1">
                  <a:txBody>
                    <a:bodyPr/>
                    <a:lstStyle/>
                    <a:p>
                      <a:endParaRPr lang="en-NL"/>
                    </a:p>
                  </a:txBody>
                  <a:tcPr/>
                </a:tc>
                <a:tc>
                  <a:txBody>
                    <a:bodyPr/>
                    <a:lstStyle/>
                    <a:p>
                      <a:pPr>
                        <a:lnSpc>
                          <a:spcPct val="107000"/>
                        </a:lnSpc>
                        <a:spcAft>
                          <a:spcPts val="800"/>
                        </a:spcAft>
                        <a:buNone/>
                      </a:pPr>
                      <a:r>
                        <a:rPr lang="en-NL" sz="1800">
                          <a:effectLst/>
                        </a:rPr>
                        <a:t>Sterile Required for Use (y/n)</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404216405"/>
                  </a:ext>
                </a:extLst>
              </a:tr>
              <a:tr h="99515">
                <a:tc vMerge="1">
                  <a:txBody>
                    <a:bodyPr/>
                    <a:lstStyle/>
                    <a:p>
                      <a:endParaRPr lang="en-NL"/>
                    </a:p>
                  </a:txBody>
                  <a:tcPr/>
                </a:tc>
                <a:tc>
                  <a:txBody>
                    <a:bodyPr/>
                    <a:lstStyle/>
                    <a:p>
                      <a:pPr>
                        <a:lnSpc>
                          <a:spcPct val="107000"/>
                        </a:lnSpc>
                        <a:spcAft>
                          <a:spcPts val="800"/>
                        </a:spcAft>
                        <a:buNone/>
                      </a:pPr>
                      <a:r>
                        <a:rPr lang="en-NL" sz="1800">
                          <a:effectLst/>
                        </a:rPr>
                        <a:t>Animal Tissue/Cell</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2998071587"/>
                  </a:ext>
                </a:extLst>
              </a:tr>
              <a:tr h="99515">
                <a:tc vMerge="1">
                  <a:txBody>
                    <a:bodyPr/>
                    <a:lstStyle/>
                    <a:p>
                      <a:endParaRPr lang="en-NL"/>
                    </a:p>
                  </a:txBody>
                  <a:tcPr/>
                </a:tc>
                <a:tc>
                  <a:txBody>
                    <a:bodyPr/>
                    <a:lstStyle/>
                    <a:p>
                      <a:pPr>
                        <a:lnSpc>
                          <a:spcPct val="107000"/>
                        </a:lnSpc>
                        <a:spcAft>
                          <a:spcPts val="800"/>
                        </a:spcAft>
                        <a:buNone/>
                      </a:pPr>
                      <a:r>
                        <a:rPr lang="en-NL" sz="1800">
                          <a:effectLst/>
                        </a:rPr>
                        <a:t>Human Tissue/Cell</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553981106"/>
                  </a:ext>
                </a:extLst>
              </a:tr>
              <a:tr h="171167">
                <a:tc vMerge="1">
                  <a:txBody>
                    <a:bodyPr/>
                    <a:lstStyle/>
                    <a:p>
                      <a:endParaRPr lang="en-NL"/>
                    </a:p>
                  </a:txBody>
                  <a:tcPr/>
                </a:tc>
                <a:tc>
                  <a:txBody>
                    <a:bodyPr/>
                    <a:lstStyle/>
                    <a:p>
                      <a:pPr>
                        <a:lnSpc>
                          <a:spcPct val="107000"/>
                        </a:lnSpc>
                        <a:spcAft>
                          <a:spcPts val="800"/>
                        </a:spcAft>
                        <a:buNone/>
                      </a:pPr>
                      <a:r>
                        <a:rPr lang="en-NL" sz="1800">
                          <a:effectLst/>
                        </a:rPr>
                        <a:t>Reprocessed Single-Use Device (y/n)</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1572084998"/>
                  </a:ext>
                </a:extLst>
              </a:tr>
              <a:tr h="99515">
                <a:tc vMerge="1">
                  <a:txBody>
                    <a:bodyPr/>
                    <a:lstStyle/>
                    <a:p>
                      <a:endParaRPr lang="en-NL"/>
                    </a:p>
                  </a:txBody>
                  <a:tcPr/>
                </a:tc>
                <a:tc>
                  <a:txBody>
                    <a:bodyPr/>
                    <a:lstStyle/>
                    <a:p>
                      <a:pPr>
                        <a:lnSpc>
                          <a:spcPct val="107000"/>
                        </a:lnSpc>
                        <a:spcAft>
                          <a:spcPts val="800"/>
                        </a:spcAft>
                        <a:buNone/>
                      </a:pPr>
                      <a:r>
                        <a:rPr lang="en-NL" sz="1800">
                          <a:effectLst/>
                        </a:rPr>
                        <a:t>Contains Latex (y/n)</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3370808601"/>
                  </a:ext>
                </a:extLst>
              </a:tr>
              <a:tr h="171167">
                <a:tc vMerge="1">
                  <a:txBody>
                    <a:bodyPr/>
                    <a:lstStyle/>
                    <a:p>
                      <a:endParaRPr lang="en-NL"/>
                    </a:p>
                  </a:txBody>
                  <a:tcPr/>
                </a:tc>
                <a:tc>
                  <a:txBody>
                    <a:bodyPr/>
                    <a:lstStyle/>
                    <a:p>
                      <a:pPr>
                        <a:lnSpc>
                          <a:spcPct val="107000"/>
                        </a:lnSpc>
                        <a:spcAft>
                          <a:spcPts val="800"/>
                        </a:spcAft>
                        <a:buNone/>
                      </a:pPr>
                      <a:r>
                        <a:rPr lang="en-NL" sz="1800">
                          <a:effectLst/>
                        </a:rPr>
                        <a:t>CMR Substance Type, Name, CAS#, EC#</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1891210181"/>
                  </a:ext>
                </a:extLst>
              </a:tr>
              <a:tr h="171167">
                <a:tc vMerge="1">
                  <a:txBody>
                    <a:bodyPr/>
                    <a:lstStyle/>
                    <a:p>
                      <a:endParaRPr lang="en-NL"/>
                    </a:p>
                  </a:txBody>
                  <a:tcPr/>
                </a:tc>
                <a:tc>
                  <a:txBody>
                    <a:bodyPr/>
                    <a:lstStyle/>
                    <a:p>
                      <a:pPr>
                        <a:lnSpc>
                          <a:spcPct val="107000"/>
                        </a:lnSpc>
                        <a:spcAft>
                          <a:spcPts val="800"/>
                        </a:spcAft>
                        <a:buNone/>
                      </a:pPr>
                      <a:r>
                        <a:rPr lang="en-NL" sz="1800">
                          <a:effectLst/>
                        </a:rPr>
                        <a:t>Endocrine Disruptor Name, CAS#, EC#</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4210893676"/>
                  </a:ext>
                </a:extLst>
              </a:tr>
              <a:tr h="99515">
                <a:tc vMerge="1">
                  <a:txBody>
                    <a:bodyPr/>
                    <a:lstStyle/>
                    <a:p>
                      <a:endParaRPr lang="en-NL"/>
                    </a:p>
                  </a:txBody>
                  <a:tcPr/>
                </a:tc>
                <a:tc>
                  <a:txBody>
                    <a:bodyPr/>
                    <a:lstStyle/>
                    <a:p>
                      <a:pPr>
                        <a:lnSpc>
                          <a:spcPct val="107000"/>
                        </a:lnSpc>
                        <a:spcAft>
                          <a:spcPts val="800"/>
                        </a:spcAft>
                        <a:buNone/>
                      </a:pPr>
                      <a:r>
                        <a:rPr lang="en-NL" sz="1800">
                          <a:effectLst/>
                        </a:rPr>
                        <a:t>*Medicinal Type, Name, INN</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2626632567"/>
                  </a:ext>
                </a:extLst>
              </a:tr>
              <a:tr h="99515">
                <a:tc rowSpan="5">
                  <a:txBody>
                    <a:bodyPr/>
                    <a:lstStyle/>
                    <a:p>
                      <a:pPr>
                        <a:lnSpc>
                          <a:spcPct val="107000"/>
                        </a:lnSpc>
                        <a:spcAft>
                          <a:spcPts val="800"/>
                        </a:spcAft>
                        <a:buNone/>
                      </a:pPr>
                      <a:r>
                        <a:rPr lang="en-NL" sz="1800">
                          <a:effectLst/>
                        </a:rPr>
                        <a:t>Packaging</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spcAft>
                          <a:spcPts val="800"/>
                        </a:spcAft>
                        <a:buNone/>
                      </a:pPr>
                      <a:r>
                        <a:rPr lang="en-NL" sz="1800">
                          <a:effectLst/>
                        </a:rPr>
                        <a:t>Package UDI-DI</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461537244"/>
                  </a:ext>
                </a:extLst>
              </a:tr>
              <a:tr h="99515">
                <a:tc vMerge="1">
                  <a:txBody>
                    <a:bodyPr/>
                    <a:lstStyle/>
                    <a:p>
                      <a:endParaRPr lang="en-NL"/>
                    </a:p>
                  </a:txBody>
                  <a:tcPr/>
                </a:tc>
                <a:tc>
                  <a:txBody>
                    <a:bodyPr/>
                    <a:lstStyle/>
                    <a:p>
                      <a:pPr>
                        <a:lnSpc>
                          <a:spcPct val="107000"/>
                        </a:lnSpc>
                        <a:spcAft>
                          <a:spcPts val="800"/>
                        </a:spcAft>
                        <a:buNone/>
                      </a:pPr>
                      <a:r>
                        <a:rPr lang="en-NL" sz="1800">
                          <a:effectLst/>
                        </a:rPr>
                        <a:t>Package UDI-DI, Issuing Entity</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1710645023"/>
                  </a:ext>
                </a:extLst>
              </a:tr>
              <a:tr h="99515">
                <a:tc vMerge="1">
                  <a:txBody>
                    <a:bodyPr/>
                    <a:lstStyle/>
                    <a:p>
                      <a:endParaRPr lang="en-NL"/>
                    </a:p>
                  </a:txBody>
                  <a:tcPr/>
                </a:tc>
                <a:tc>
                  <a:txBody>
                    <a:bodyPr/>
                    <a:lstStyle/>
                    <a:p>
                      <a:pPr>
                        <a:lnSpc>
                          <a:spcPct val="107000"/>
                        </a:lnSpc>
                        <a:spcAft>
                          <a:spcPts val="800"/>
                        </a:spcAft>
                        <a:buNone/>
                      </a:pPr>
                      <a:r>
                        <a:rPr lang="en-NL" sz="1800">
                          <a:effectLst/>
                        </a:rPr>
                        <a:t>Package Contain UDI-DI</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906886988"/>
                  </a:ext>
                </a:extLst>
              </a:tr>
              <a:tr h="99515">
                <a:tc vMerge="1">
                  <a:txBody>
                    <a:bodyPr/>
                    <a:lstStyle/>
                    <a:p>
                      <a:endParaRPr lang="en-NL"/>
                    </a:p>
                  </a:txBody>
                  <a:tcPr/>
                </a:tc>
                <a:tc>
                  <a:txBody>
                    <a:bodyPr/>
                    <a:lstStyle/>
                    <a:p>
                      <a:pPr>
                        <a:lnSpc>
                          <a:spcPct val="107000"/>
                        </a:lnSpc>
                        <a:spcAft>
                          <a:spcPts val="800"/>
                        </a:spcAft>
                        <a:buNone/>
                      </a:pPr>
                      <a:r>
                        <a:rPr lang="en-NL" sz="1800">
                          <a:effectLst/>
                        </a:rPr>
                        <a:t>Package Level Quantity</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4240387043"/>
                  </a:ext>
                </a:extLst>
              </a:tr>
              <a:tr h="99515">
                <a:tc vMerge="1">
                  <a:txBody>
                    <a:bodyPr/>
                    <a:lstStyle/>
                    <a:p>
                      <a:endParaRPr lang="en-NL"/>
                    </a:p>
                  </a:txBody>
                  <a:tcPr/>
                </a:tc>
                <a:tc>
                  <a:txBody>
                    <a:bodyPr/>
                    <a:lstStyle/>
                    <a:p>
                      <a:pPr>
                        <a:lnSpc>
                          <a:spcPct val="107000"/>
                        </a:lnSpc>
                        <a:spcAft>
                          <a:spcPts val="800"/>
                        </a:spcAft>
                        <a:buNone/>
                      </a:pPr>
                      <a:r>
                        <a:rPr lang="en-NL" sz="1800">
                          <a:effectLst/>
                        </a:rPr>
                        <a:t>Package Status</a:t>
                      </a: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gn="ctr">
                        <a:lnSpc>
                          <a:spcPct val="107000"/>
                        </a:lnSpc>
                        <a:spcAft>
                          <a:spcPts val="800"/>
                        </a:spcAft>
                        <a:buNone/>
                      </a:pPr>
                      <a:endParaRPr lang="en-NL" sz="1800">
                        <a:effectLst/>
                        <a:latin typeface="+mn-lt"/>
                        <a:ea typeface="MS Mincho" panose="02020609040205080304" pitchFamily="49" charset="-128"/>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tc>
                  <a:txBody>
                    <a:bodyPr/>
                    <a:lstStyle/>
                    <a:p>
                      <a:pPr>
                        <a:lnSpc>
                          <a:spcPct val="107000"/>
                        </a:lnSpc>
                        <a:buNone/>
                      </a:pPr>
                      <a:endParaRPr lang="en-NL" sz="1800">
                        <a:effectLst/>
                        <a:latin typeface="+mn-lt"/>
                        <a:cs typeface="Times New Roman" panose="02020603050405020304" pitchFamily="18" charset="0"/>
                      </a:endParaRPr>
                    </a:p>
                  </a:txBody>
                  <a:tcPr marL="37061" marR="37061" marT="0" marB="0"/>
                </a:tc>
                <a:extLst>
                  <a:ext uri="{0D108BD9-81ED-4DB2-BD59-A6C34878D82A}">
                    <a16:rowId xmlns:a16="http://schemas.microsoft.com/office/drawing/2014/main" val="98284989"/>
                  </a:ext>
                </a:extLst>
              </a:tr>
            </a:tbl>
          </a:graphicData>
        </a:graphic>
      </p:graphicFrame>
      <p:pic>
        <p:nvPicPr>
          <p:cNvPr id="5" name="Graphic 4" descr="Checkbox Checked with solid fill">
            <a:extLst>
              <a:ext uri="{FF2B5EF4-FFF2-40B4-BE49-F238E27FC236}">
                <a16:creationId xmlns:a16="http://schemas.microsoft.com/office/drawing/2014/main" id="{5AE62201-D343-E493-B33C-266B8ED64F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9175" y="3777971"/>
            <a:ext cx="381000" cy="381000"/>
          </a:xfrm>
          <a:prstGeom prst="rect">
            <a:avLst/>
          </a:prstGeom>
        </p:spPr>
      </p:pic>
      <p:pic>
        <p:nvPicPr>
          <p:cNvPr id="6" name="Graphic 5" descr="Checkbox Checked with solid fill">
            <a:extLst>
              <a:ext uri="{FF2B5EF4-FFF2-40B4-BE49-F238E27FC236}">
                <a16:creationId xmlns:a16="http://schemas.microsoft.com/office/drawing/2014/main" id="{4C1C10B3-2387-A0E3-646A-4586D30FD4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9175" y="4055773"/>
            <a:ext cx="381000" cy="381000"/>
          </a:xfrm>
          <a:prstGeom prst="rect">
            <a:avLst/>
          </a:prstGeom>
        </p:spPr>
      </p:pic>
      <p:pic>
        <p:nvPicPr>
          <p:cNvPr id="7" name="Graphic 6" descr="Checkbox Checked with solid fill">
            <a:extLst>
              <a:ext uri="{FF2B5EF4-FFF2-40B4-BE49-F238E27FC236}">
                <a16:creationId xmlns:a16="http://schemas.microsoft.com/office/drawing/2014/main" id="{635DD08B-342F-1332-C8DB-10EE76B017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9175" y="4333575"/>
            <a:ext cx="381000" cy="381000"/>
          </a:xfrm>
          <a:prstGeom prst="rect">
            <a:avLst/>
          </a:prstGeom>
        </p:spPr>
      </p:pic>
      <p:pic>
        <p:nvPicPr>
          <p:cNvPr id="8" name="Graphic 7" descr="Checkbox Checked with solid fill">
            <a:extLst>
              <a:ext uri="{FF2B5EF4-FFF2-40B4-BE49-F238E27FC236}">
                <a16:creationId xmlns:a16="http://schemas.microsoft.com/office/drawing/2014/main" id="{CBF1874F-2018-31EF-6FB2-122067E9B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9175" y="4611377"/>
            <a:ext cx="381000" cy="381000"/>
          </a:xfrm>
          <a:prstGeom prst="rect">
            <a:avLst/>
          </a:prstGeom>
        </p:spPr>
      </p:pic>
      <p:pic>
        <p:nvPicPr>
          <p:cNvPr id="9" name="Graphic 8" descr="Checkbox Checked with solid fill">
            <a:extLst>
              <a:ext uri="{FF2B5EF4-FFF2-40B4-BE49-F238E27FC236}">
                <a16:creationId xmlns:a16="http://schemas.microsoft.com/office/drawing/2014/main" id="{44346748-9882-F903-7F9A-BE70287782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9175" y="4889179"/>
            <a:ext cx="381000" cy="381000"/>
          </a:xfrm>
          <a:prstGeom prst="rect">
            <a:avLst/>
          </a:prstGeom>
        </p:spPr>
      </p:pic>
      <p:pic>
        <p:nvPicPr>
          <p:cNvPr id="10" name="Graphic 9" descr="Checkbox Checked with solid fill">
            <a:extLst>
              <a:ext uri="{FF2B5EF4-FFF2-40B4-BE49-F238E27FC236}">
                <a16:creationId xmlns:a16="http://schemas.microsoft.com/office/drawing/2014/main" id="{B776CECF-479A-BD0B-A5ED-162CE3BD3F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9175" y="5166981"/>
            <a:ext cx="381000" cy="381000"/>
          </a:xfrm>
          <a:prstGeom prst="rect">
            <a:avLst/>
          </a:prstGeom>
        </p:spPr>
      </p:pic>
      <p:pic>
        <p:nvPicPr>
          <p:cNvPr id="11" name="Graphic 10" descr="Checkbox Checked with solid fill">
            <a:extLst>
              <a:ext uri="{FF2B5EF4-FFF2-40B4-BE49-F238E27FC236}">
                <a16:creationId xmlns:a16="http://schemas.microsoft.com/office/drawing/2014/main" id="{8809FCC7-00D8-39CE-8809-BD4977FD15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9175" y="5444783"/>
            <a:ext cx="381000" cy="381000"/>
          </a:xfrm>
          <a:prstGeom prst="rect">
            <a:avLst/>
          </a:prstGeom>
        </p:spPr>
      </p:pic>
      <p:pic>
        <p:nvPicPr>
          <p:cNvPr id="16" name="Graphic 15" descr="Checkbox Checked with solid fill">
            <a:extLst>
              <a:ext uri="{FF2B5EF4-FFF2-40B4-BE49-F238E27FC236}">
                <a16:creationId xmlns:a16="http://schemas.microsoft.com/office/drawing/2014/main" id="{DAFCE21D-C80E-F24A-515F-B06208B6BF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98475" y="5687639"/>
            <a:ext cx="381000" cy="381000"/>
          </a:xfrm>
          <a:prstGeom prst="rect">
            <a:avLst/>
          </a:prstGeom>
        </p:spPr>
      </p:pic>
      <p:pic>
        <p:nvPicPr>
          <p:cNvPr id="17" name="Graphic 16" descr="Checkbox Checked with solid fill">
            <a:extLst>
              <a:ext uri="{FF2B5EF4-FFF2-40B4-BE49-F238E27FC236}">
                <a16:creationId xmlns:a16="http://schemas.microsoft.com/office/drawing/2014/main" id="{AB7DD6E3-C1FE-0049-79B3-83F0452A2B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98475" y="5965441"/>
            <a:ext cx="381000" cy="381000"/>
          </a:xfrm>
          <a:prstGeom prst="rect">
            <a:avLst/>
          </a:prstGeom>
        </p:spPr>
      </p:pic>
      <p:pic>
        <p:nvPicPr>
          <p:cNvPr id="18" name="Graphic 17" descr="Checkbox Checked with solid fill">
            <a:extLst>
              <a:ext uri="{FF2B5EF4-FFF2-40B4-BE49-F238E27FC236}">
                <a16:creationId xmlns:a16="http://schemas.microsoft.com/office/drawing/2014/main" id="{09EC9B0B-F10B-D2E2-1F2A-0349589EDA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98475" y="6243243"/>
            <a:ext cx="381000" cy="381000"/>
          </a:xfrm>
          <a:prstGeom prst="rect">
            <a:avLst/>
          </a:prstGeom>
        </p:spPr>
      </p:pic>
      <p:pic>
        <p:nvPicPr>
          <p:cNvPr id="19" name="Graphic 18" descr="Checkbox Checked with solid fill">
            <a:extLst>
              <a:ext uri="{FF2B5EF4-FFF2-40B4-BE49-F238E27FC236}">
                <a16:creationId xmlns:a16="http://schemas.microsoft.com/office/drawing/2014/main" id="{B674A29A-D47E-AB38-9F51-3735231B59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98475" y="6521045"/>
            <a:ext cx="381000" cy="381000"/>
          </a:xfrm>
          <a:prstGeom prst="rect">
            <a:avLst/>
          </a:prstGeom>
        </p:spPr>
      </p:pic>
      <p:pic>
        <p:nvPicPr>
          <p:cNvPr id="20" name="Graphic 19" descr="Checkbox Checked with solid fill">
            <a:extLst>
              <a:ext uri="{FF2B5EF4-FFF2-40B4-BE49-F238E27FC236}">
                <a16:creationId xmlns:a16="http://schemas.microsoft.com/office/drawing/2014/main" id="{04BCFDCB-0576-284D-8814-8954BBF8E2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98475" y="6798847"/>
            <a:ext cx="381000" cy="381000"/>
          </a:xfrm>
          <a:prstGeom prst="rect">
            <a:avLst/>
          </a:prstGeom>
        </p:spPr>
      </p:pic>
      <p:pic>
        <p:nvPicPr>
          <p:cNvPr id="23" name="Graphic 22" descr="Checkbox Checked with solid fill">
            <a:extLst>
              <a:ext uri="{FF2B5EF4-FFF2-40B4-BE49-F238E27FC236}">
                <a16:creationId xmlns:a16="http://schemas.microsoft.com/office/drawing/2014/main" id="{1F8D76D1-2888-C412-F575-D58F3F597C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9175" y="7629099"/>
            <a:ext cx="381000" cy="381000"/>
          </a:xfrm>
          <a:prstGeom prst="rect">
            <a:avLst/>
          </a:prstGeom>
        </p:spPr>
      </p:pic>
      <p:pic>
        <p:nvPicPr>
          <p:cNvPr id="24" name="Graphic 23" descr="Checkbox Checked with solid fill">
            <a:extLst>
              <a:ext uri="{FF2B5EF4-FFF2-40B4-BE49-F238E27FC236}">
                <a16:creationId xmlns:a16="http://schemas.microsoft.com/office/drawing/2014/main" id="{0C7CB49C-EADF-A40C-BCD7-7A32FFA773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9175" y="7916426"/>
            <a:ext cx="381000" cy="381000"/>
          </a:xfrm>
          <a:prstGeom prst="rect">
            <a:avLst/>
          </a:prstGeom>
        </p:spPr>
      </p:pic>
      <p:pic>
        <p:nvPicPr>
          <p:cNvPr id="25" name="Graphic 24" descr="Checkbox Checked with solid fill">
            <a:extLst>
              <a:ext uri="{FF2B5EF4-FFF2-40B4-BE49-F238E27FC236}">
                <a16:creationId xmlns:a16="http://schemas.microsoft.com/office/drawing/2014/main" id="{D4939E78-7760-1ADF-6F68-3E979E7852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9175" y="8184703"/>
            <a:ext cx="381000" cy="381000"/>
          </a:xfrm>
          <a:prstGeom prst="rect">
            <a:avLst/>
          </a:prstGeom>
        </p:spPr>
      </p:pic>
      <p:pic>
        <p:nvPicPr>
          <p:cNvPr id="32" name="Graphic 31" descr="Checkbox Checked with solid fill">
            <a:extLst>
              <a:ext uri="{FF2B5EF4-FFF2-40B4-BE49-F238E27FC236}">
                <a16:creationId xmlns:a16="http://schemas.microsoft.com/office/drawing/2014/main" id="{63A91668-A5D9-24D2-8DB9-5F88882E97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9175" y="7367372"/>
            <a:ext cx="381000" cy="381000"/>
          </a:xfrm>
          <a:prstGeom prst="rect">
            <a:avLst/>
          </a:prstGeom>
        </p:spPr>
      </p:pic>
      <p:pic>
        <p:nvPicPr>
          <p:cNvPr id="33" name="Graphic 32" descr="Checkbox Checked with solid fill">
            <a:extLst>
              <a:ext uri="{FF2B5EF4-FFF2-40B4-BE49-F238E27FC236}">
                <a16:creationId xmlns:a16="http://schemas.microsoft.com/office/drawing/2014/main" id="{7C921473-BDC2-1D13-A922-E030B3D7CD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9175" y="7078274"/>
            <a:ext cx="381000" cy="381000"/>
          </a:xfrm>
          <a:prstGeom prst="rect">
            <a:avLst/>
          </a:prstGeom>
        </p:spPr>
      </p:pic>
      <p:sp>
        <p:nvSpPr>
          <p:cNvPr id="34" name="TextBox 33">
            <a:extLst>
              <a:ext uri="{FF2B5EF4-FFF2-40B4-BE49-F238E27FC236}">
                <a16:creationId xmlns:a16="http://schemas.microsoft.com/office/drawing/2014/main" id="{17F13642-FC2A-2254-43AA-EA62FDD6E4C7}"/>
              </a:ext>
            </a:extLst>
          </p:cNvPr>
          <p:cNvSpPr txBox="1"/>
          <p:nvPr/>
        </p:nvSpPr>
        <p:spPr>
          <a:xfrm>
            <a:off x="15718536" y="9744639"/>
            <a:ext cx="1536192" cy="369332"/>
          </a:xfrm>
          <a:prstGeom prst="rect">
            <a:avLst/>
          </a:prstGeom>
          <a:noFill/>
        </p:spPr>
        <p:txBody>
          <a:bodyPr wrap="square" rtlCol="0">
            <a:spAutoFit/>
          </a:bodyPr>
          <a:lstStyle/>
          <a:p>
            <a:r>
              <a:rPr lang="en-US"/>
              <a:t>Poll 7 + 8</a:t>
            </a:r>
            <a:endParaRPr lang="en-NL"/>
          </a:p>
        </p:txBody>
      </p:sp>
    </p:spTree>
    <p:extLst>
      <p:ext uri="{BB962C8B-B14F-4D97-AF65-F5344CB8AC3E}">
        <p14:creationId xmlns:p14="http://schemas.microsoft.com/office/powerpoint/2010/main" val="3700167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F3B454-AA80-4934-4FE4-8F52934D3DFB}"/>
              </a:ext>
            </a:extLst>
          </p:cNvPr>
          <p:cNvSpPr>
            <a:spLocks noGrp="1"/>
          </p:cNvSpPr>
          <p:nvPr>
            <p:ph type="sldNum" sz="quarter" idx="4"/>
          </p:nvPr>
        </p:nvSpPr>
        <p:spPr/>
        <p:txBody>
          <a:bodyPr/>
          <a:lstStyle/>
          <a:p>
            <a:fld id="{B6F15528-21DE-4FAA-801E-634DDDAF4B2B}" type="slidenum">
              <a:rPr lang="en-US" smtClean="0"/>
              <a:pPr/>
              <a:t>26</a:t>
            </a:fld>
            <a:endParaRPr lang="en-US"/>
          </a:p>
        </p:txBody>
      </p:sp>
      <p:sp>
        <p:nvSpPr>
          <p:cNvPr id="3" name="Text Placeholder 2">
            <a:extLst>
              <a:ext uri="{FF2B5EF4-FFF2-40B4-BE49-F238E27FC236}">
                <a16:creationId xmlns:a16="http://schemas.microsoft.com/office/drawing/2014/main" id="{98D9932A-8A3F-D43A-E99D-CBD58487CD10}"/>
              </a:ext>
            </a:extLst>
          </p:cNvPr>
          <p:cNvSpPr>
            <a:spLocks noGrp="1"/>
          </p:cNvSpPr>
          <p:nvPr>
            <p:ph type="body" sz="quarter" idx="10"/>
          </p:nvPr>
        </p:nvSpPr>
        <p:spPr>
          <a:xfrm>
            <a:off x="1349815" y="3162300"/>
            <a:ext cx="15972985" cy="6095998"/>
          </a:xfrm>
        </p:spPr>
        <p:txBody>
          <a:bodyPr/>
          <a:lstStyle/>
          <a:p>
            <a:pPr marL="0" indent="0">
              <a:buNone/>
            </a:pPr>
            <a:r>
              <a:rPr lang="en-US"/>
              <a:t>Not all submitted information is publicly available in EUDAMED</a:t>
            </a:r>
          </a:p>
          <a:p>
            <a:pPr marL="0" indent="0">
              <a:buNone/>
            </a:pPr>
            <a:r>
              <a:rPr lang="en-US"/>
              <a:t>EUDAMED Data Dictionary specifies which fields are public, restricted, or confidential</a:t>
            </a:r>
            <a:endParaRPr lang="en-NL"/>
          </a:p>
        </p:txBody>
      </p:sp>
      <p:sp>
        <p:nvSpPr>
          <p:cNvPr id="4" name="Title 3">
            <a:extLst>
              <a:ext uri="{FF2B5EF4-FFF2-40B4-BE49-F238E27FC236}">
                <a16:creationId xmlns:a16="http://schemas.microsoft.com/office/drawing/2014/main" id="{99CD925F-2FCE-8EF0-4AC9-0EF853DB89A3}"/>
              </a:ext>
            </a:extLst>
          </p:cNvPr>
          <p:cNvSpPr>
            <a:spLocks noGrp="1"/>
          </p:cNvSpPr>
          <p:nvPr>
            <p:ph type="title"/>
          </p:nvPr>
        </p:nvSpPr>
        <p:spPr/>
        <p:txBody>
          <a:bodyPr/>
          <a:lstStyle/>
          <a:p>
            <a:r>
              <a:rPr lang="en-US"/>
              <a:t>EUDAMED – Data Visibility</a:t>
            </a:r>
            <a:endParaRPr lang="en-NL"/>
          </a:p>
        </p:txBody>
      </p:sp>
      <p:graphicFrame>
        <p:nvGraphicFramePr>
          <p:cNvPr id="5" name="Table 4">
            <a:extLst>
              <a:ext uri="{FF2B5EF4-FFF2-40B4-BE49-F238E27FC236}">
                <a16:creationId xmlns:a16="http://schemas.microsoft.com/office/drawing/2014/main" id="{45B2898D-A641-7EBB-456A-FBDCFE70B6C0}"/>
              </a:ext>
            </a:extLst>
          </p:cNvPr>
          <p:cNvGraphicFramePr>
            <a:graphicFrameLocks noGrp="1"/>
          </p:cNvGraphicFramePr>
          <p:nvPr>
            <p:extLst>
              <p:ext uri="{D42A27DB-BD31-4B8C-83A1-F6EECF244321}">
                <p14:modId xmlns:p14="http://schemas.microsoft.com/office/powerpoint/2010/main" val="4237411118"/>
              </p:ext>
            </p:extLst>
          </p:nvPr>
        </p:nvGraphicFramePr>
        <p:xfrm>
          <a:off x="1778000" y="4564379"/>
          <a:ext cx="8229600" cy="3291840"/>
        </p:xfrm>
        <a:graphic>
          <a:graphicData uri="http://schemas.openxmlformats.org/drawingml/2006/table">
            <a:tbl>
              <a:tblPr>
                <a:tableStyleId>{5A111915-BE36-4E01-A7E5-04B1672EAD32}</a:tableStyleId>
              </a:tblPr>
              <a:tblGrid>
                <a:gridCol w="2743200">
                  <a:extLst>
                    <a:ext uri="{9D8B030D-6E8A-4147-A177-3AD203B41FA5}">
                      <a16:colId xmlns:a16="http://schemas.microsoft.com/office/drawing/2014/main" val="3737434042"/>
                    </a:ext>
                  </a:extLst>
                </a:gridCol>
                <a:gridCol w="2743200">
                  <a:extLst>
                    <a:ext uri="{9D8B030D-6E8A-4147-A177-3AD203B41FA5}">
                      <a16:colId xmlns:a16="http://schemas.microsoft.com/office/drawing/2014/main" val="1289156184"/>
                    </a:ext>
                  </a:extLst>
                </a:gridCol>
                <a:gridCol w="2743200">
                  <a:extLst>
                    <a:ext uri="{9D8B030D-6E8A-4147-A177-3AD203B41FA5}">
                      <a16:colId xmlns:a16="http://schemas.microsoft.com/office/drawing/2014/main" val="1213879277"/>
                    </a:ext>
                  </a:extLst>
                </a:gridCol>
              </a:tblGrid>
              <a:tr h="0">
                <a:tc>
                  <a:txBody>
                    <a:bodyPr/>
                    <a:lstStyle/>
                    <a:p>
                      <a:pPr>
                        <a:buNone/>
                      </a:pPr>
                      <a:r>
                        <a:rPr lang="en-US" b="1"/>
                        <a:t>Field</a:t>
                      </a:r>
                      <a:endParaRPr lang="en-US"/>
                    </a:p>
                  </a:txBody>
                  <a:tcPr anchor="ctr"/>
                </a:tc>
                <a:tc>
                  <a:txBody>
                    <a:bodyPr/>
                    <a:lstStyle/>
                    <a:p>
                      <a:pPr>
                        <a:buNone/>
                      </a:pPr>
                      <a:r>
                        <a:rPr lang="en-US" b="1"/>
                        <a:t>Public?</a:t>
                      </a:r>
                      <a:endParaRPr lang="en-US"/>
                    </a:p>
                  </a:txBody>
                  <a:tcPr anchor="ctr"/>
                </a:tc>
                <a:tc>
                  <a:txBody>
                    <a:bodyPr/>
                    <a:lstStyle/>
                    <a:p>
                      <a:pPr>
                        <a:buNone/>
                      </a:pPr>
                      <a:r>
                        <a:rPr lang="en-US" b="1"/>
                        <a:t>Notes</a:t>
                      </a:r>
                      <a:endParaRPr lang="en-US"/>
                    </a:p>
                  </a:txBody>
                  <a:tcPr anchor="ctr"/>
                </a:tc>
                <a:extLst>
                  <a:ext uri="{0D108BD9-81ED-4DB2-BD59-A6C34878D82A}">
                    <a16:rowId xmlns:a16="http://schemas.microsoft.com/office/drawing/2014/main" val="3572075008"/>
                  </a:ext>
                </a:extLst>
              </a:tr>
              <a:tr h="0">
                <a:tc>
                  <a:txBody>
                    <a:bodyPr/>
                    <a:lstStyle/>
                    <a:p>
                      <a:pPr>
                        <a:buNone/>
                      </a:pPr>
                      <a:r>
                        <a:rPr lang="en-US"/>
                        <a:t>Basic UDI-DI</a:t>
                      </a:r>
                    </a:p>
                  </a:txBody>
                  <a:tcPr anchor="ctr"/>
                </a:tc>
                <a:tc>
                  <a:txBody>
                    <a:bodyPr/>
                    <a:lstStyle/>
                    <a:p>
                      <a:pPr>
                        <a:buNone/>
                      </a:pPr>
                      <a:r>
                        <a:rPr lang="en-NL"/>
                        <a:t> </a:t>
                      </a:r>
                      <a:r>
                        <a:rPr lang="en-US"/>
                        <a:t>      Yes</a:t>
                      </a:r>
                    </a:p>
                  </a:txBody>
                  <a:tcPr anchor="ctr"/>
                </a:tc>
                <a:tc>
                  <a:txBody>
                    <a:bodyPr/>
                    <a:lstStyle/>
                    <a:p>
                      <a:pPr>
                        <a:buNone/>
                      </a:pPr>
                      <a:r>
                        <a:rPr lang="en-US"/>
                        <a:t>Core identifier</a:t>
                      </a:r>
                    </a:p>
                  </a:txBody>
                  <a:tcPr anchor="ctr"/>
                </a:tc>
                <a:extLst>
                  <a:ext uri="{0D108BD9-81ED-4DB2-BD59-A6C34878D82A}">
                    <a16:rowId xmlns:a16="http://schemas.microsoft.com/office/drawing/2014/main" val="88762315"/>
                  </a:ext>
                </a:extLst>
              </a:tr>
              <a:tr h="0">
                <a:tc>
                  <a:txBody>
                    <a:bodyPr/>
                    <a:lstStyle/>
                    <a:p>
                      <a:pPr>
                        <a:buNone/>
                      </a:pPr>
                      <a:r>
                        <a:rPr lang="en-US"/>
                        <a:t>UDI-DI</a:t>
                      </a:r>
                    </a:p>
                  </a:txBody>
                  <a:tcPr anchor="ctr"/>
                </a:tc>
                <a:tc>
                  <a:txBody>
                    <a:bodyPr/>
                    <a:lstStyle/>
                    <a:p>
                      <a:pPr>
                        <a:buNone/>
                      </a:pPr>
                      <a:r>
                        <a:rPr lang="en-US"/>
                        <a:t>       Yes</a:t>
                      </a:r>
                    </a:p>
                  </a:txBody>
                  <a:tcPr anchor="ctr"/>
                </a:tc>
                <a:tc>
                  <a:txBody>
                    <a:bodyPr/>
                    <a:lstStyle/>
                    <a:p>
                      <a:pPr>
                        <a:buNone/>
                      </a:pPr>
                      <a:r>
                        <a:rPr lang="en-US"/>
                        <a:t>Device-level information</a:t>
                      </a:r>
                    </a:p>
                  </a:txBody>
                  <a:tcPr anchor="ctr"/>
                </a:tc>
                <a:extLst>
                  <a:ext uri="{0D108BD9-81ED-4DB2-BD59-A6C34878D82A}">
                    <a16:rowId xmlns:a16="http://schemas.microsoft.com/office/drawing/2014/main" val="715434431"/>
                  </a:ext>
                </a:extLst>
              </a:tr>
              <a:tr h="0">
                <a:tc>
                  <a:txBody>
                    <a:bodyPr/>
                    <a:lstStyle/>
                    <a:p>
                      <a:pPr>
                        <a:buNone/>
                      </a:pPr>
                      <a:r>
                        <a:rPr lang="en-US">
                          <a:solidFill>
                            <a:schemeClr val="accent1"/>
                          </a:solidFill>
                        </a:rPr>
                        <a:t>UDI-PI</a:t>
                      </a:r>
                    </a:p>
                  </a:txBody>
                  <a:tcPr anchor="ctr"/>
                </a:tc>
                <a:tc>
                  <a:txBody>
                    <a:bodyPr/>
                    <a:lstStyle/>
                    <a:p>
                      <a:pPr>
                        <a:buNone/>
                      </a:pPr>
                      <a:r>
                        <a:rPr lang="en-NL"/>
                        <a:t> </a:t>
                      </a:r>
                      <a:r>
                        <a:rPr lang="en-US"/>
                        <a:t>      </a:t>
                      </a:r>
                      <a:r>
                        <a:rPr lang="en-US">
                          <a:solidFill>
                            <a:schemeClr val="accent1"/>
                          </a:solidFill>
                        </a:rPr>
                        <a:t>No</a:t>
                      </a:r>
                    </a:p>
                  </a:txBody>
                  <a:tcPr anchor="ctr"/>
                </a:tc>
                <a:tc>
                  <a:txBody>
                    <a:bodyPr/>
                    <a:lstStyle/>
                    <a:p>
                      <a:pPr>
                        <a:buNone/>
                      </a:pPr>
                      <a:r>
                        <a:rPr lang="en-US">
                          <a:solidFill>
                            <a:schemeClr val="accent1"/>
                          </a:solidFill>
                        </a:rPr>
                        <a:t>Not uploaded (confidential)</a:t>
                      </a:r>
                    </a:p>
                  </a:txBody>
                  <a:tcPr anchor="ctr"/>
                </a:tc>
                <a:extLst>
                  <a:ext uri="{0D108BD9-81ED-4DB2-BD59-A6C34878D82A}">
                    <a16:rowId xmlns:a16="http://schemas.microsoft.com/office/drawing/2014/main" val="2568569614"/>
                  </a:ext>
                </a:extLst>
              </a:tr>
              <a:tr h="0">
                <a:tc>
                  <a:txBody>
                    <a:bodyPr/>
                    <a:lstStyle/>
                    <a:p>
                      <a:pPr>
                        <a:buNone/>
                      </a:pPr>
                      <a:r>
                        <a:rPr lang="en-US"/>
                        <a:t>SSCP</a:t>
                      </a:r>
                    </a:p>
                  </a:txBody>
                  <a:tcPr anchor="ctr"/>
                </a:tc>
                <a:tc>
                  <a:txBody>
                    <a:bodyPr/>
                    <a:lstStyle/>
                    <a:p>
                      <a:pPr>
                        <a:buNone/>
                      </a:pPr>
                      <a:r>
                        <a:rPr lang="en-US"/>
                        <a:t>       Yes</a:t>
                      </a:r>
                    </a:p>
                  </a:txBody>
                  <a:tcPr anchor="ctr"/>
                </a:tc>
                <a:tc>
                  <a:txBody>
                    <a:bodyPr/>
                    <a:lstStyle/>
                    <a:p>
                      <a:pPr>
                        <a:buNone/>
                      </a:pPr>
                      <a:r>
                        <a:rPr lang="en-US"/>
                        <a:t>Required for Class III &amp; implantables</a:t>
                      </a:r>
                    </a:p>
                  </a:txBody>
                  <a:tcPr anchor="ctr"/>
                </a:tc>
                <a:extLst>
                  <a:ext uri="{0D108BD9-81ED-4DB2-BD59-A6C34878D82A}">
                    <a16:rowId xmlns:a16="http://schemas.microsoft.com/office/drawing/2014/main" val="2556771587"/>
                  </a:ext>
                </a:extLst>
              </a:tr>
              <a:tr h="0">
                <a:tc>
                  <a:txBody>
                    <a:bodyPr/>
                    <a:lstStyle/>
                    <a:p>
                      <a:pPr>
                        <a:buNone/>
                      </a:pPr>
                      <a:r>
                        <a:rPr lang="en-US"/>
                        <a:t>Actor name &amp; SRN</a:t>
                      </a:r>
                    </a:p>
                  </a:txBody>
                  <a:tcPr anchor="ctr"/>
                </a:tc>
                <a:tc>
                  <a:txBody>
                    <a:bodyPr/>
                    <a:lstStyle/>
                    <a:p>
                      <a:pPr>
                        <a:buNone/>
                      </a:pPr>
                      <a:r>
                        <a:rPr lang="en-US"/>
                        <a:t>       Yes</a:t>
                      </a:r>
                    </a:p>
                  </a:txBody>
                  <a:tcPr anchor="ctr"/>
                </a:tc>
                <a:tc>
                  <a:txBody>
                    <a:bodyPr/>
                    <a:lstStyle/>
                    <a:p>
                      <a:pPr>
                        <a:buNone/>
                      </a:pPr>
                      <a:r>
                        <a:rPr lang="en-US"/>
                        <a:t>Legal information only</a:t>
                      </a:r>
                    </a:p>
                  </a:txBody>
                  <a:tcPr anchor="ctr"/>
                </a:tc>
                <a:extLst>
                  <a:ext uri="{0D108BD9-81ED-4DB2-BD59-A6C34878D82A}">
                    <a16:rowId xmlns:a16="http://schemas.microsoft.com/office/drawing/2014/main" val="4221550591"/>
                  </a:ext>
                </a:extLst>
              </a:tr>
            </a:tbl>
          </a:graphicData>
        </a:graphic>
      </p:graphicFrame>
      <p:pic>
        <p:nvPicPr>
          <p:cNvPr id="9" name="Graphic 8" descr="Checkbox Crossed with solid fill">
            <a:extLst>
              <a:ext uri="{FF2B5EF4-FFF2-40B4-BE49-F238E27FC236}">
                <a16:creationId xmlns:a16="http://schemas.microsoft.com/office/drawing/2014/main" id="{5DB1BE0B-FE5E-695C-B97B-0CA36613A9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7515" y="6015999"/>
            <a:ext cx="482600" cy="482600"/>
          </a:xfrm>
          <a:prstGeom prst="rect">
            <a:avLst/>
          </a:prstGeom>
        </p:spPr>
      </p:pic>
      <p:pic>
        <p:nvPicPr>
          <p:cNvPr id="10" name="Graphic 9" descr="Checkbox Checked with solid fill">
            <a:extLst>
              <a:ext uri="{FF2B5EF4-FFF2-40B4-BE49-F238E27FC236}">
                <a16:creationId xmlns:a16="http://schemas.microsoft.com/office/drawing/2014/main" id="{94B5E7CB-E485-53B0-1B9D-A787A7090D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3900" y="4902200"/>
            <a:ext cx="468000" cy="468000"/>
          </a:xfrm>
          <a:prstGeom prst="rect">
            <a:avLst/>
          </a:prstGeom>
        </p:spPr>
      </p:pic>
      <p:pic>
        <p:nvPicPr>
          <p:cNvPr id="12" name="Graphic 11" descr="Checkbox Checked with solid fill">
            <a:extLst>
              <a:ext uri="{FF2B5EF4-FFF2-40B4-BE49-F238E27FC236}">
                <a16:creationId xmlns:a16="http://schemas.microsoft.com/office/drawing/2014/main" id="{61E401D8-C70C-0E3C-BD7C-2144F595DD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8465" y="5370200"/>
            <a:ext cx="468000" cy="468000"/>
          </a:xfrm>
          <a:prstGeom prst="rect">
            <a:avLst/>
          </a:prstGeom>
        </p:spPr>
      </p:pic>
      <p:pic>
        <p:nvPicPr>
          <p:cNvPr id="15" name="Graphic 14" descr="Checkbox Checked with solid fill">
            <a:extLst>
              <a:ext uri="{FF2B5EF4-FFF2-40B4-BE49-F238E27FC236}">
                <a16:creationId xmlns:a16="http://schemas.microsoft.com/office/drawing/2014/main" id="{F02C138C-6E7B-78BB-B1D4-CF0BE106AA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3900" y="6621797"/>
            <a:ext cx="468000" cy="468000"/>
          </a:xfrm>
          <a:prstGeom prst="rect">
            <a:avLst/>
          </a:prstGeom>
        </p:spPr>
      </p:pic>
      <p:pic>
        <p:nvPicPr>
          <p:cNvPr id="16" name="Graphic 15" descr="Checkbox Checked with solid fill">
            <a:extLst>
              <a:ext uri="{FF2B5EF4-FFF2-40B4-BE49-F238E27FC236}">
                <a16:creationId xmlns:a16="http://schemas.microsoft.com/office/drawing/2014/main" id="{9271D0AB-7571-4544-E897-53F0EFACE7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3900" y="7289820"/>
            <a:ext cx="468000" cy="468000"/>
          </a:xfrm>
          <a:prstGeom prst="rect">
            <a:avLst/>
          </a:prstGeom>
        </p:spPr>
      </p:pic>
      <p:sp>
        <p:nvSpPr>
          <p:cNvPr id="23" name="TextBox 22">
            <a:extLst>
              <a:ext uri="{FF2B5EF4-FFF2-40B4-BE49-F238E27FC236}">
                <a16:creationId xmlns:a16="http://schemas.microsoft.com/office/drawing/2014/main" id="{0B38FE2D-9BF9-EBCF-876F-AF5343A7DC14}"/>
              </a:ext>
            </a:extLst>
          </p:cNvPr>
          <p:cNvSpPr txBox="1"/>
          <p:nvPr/>
        </p:nvSpPr>
        <p:spPr>
          <a:xfrm>
            <a:off x="11166486" y="8841392"/>
            <a:ext cx="1517904" cy="369332"/>
          </a:xfrm>
          <a:prstGeom prst="rect">
            <a:avLst/>
          </a:prstGeom>
          <a:noFill/>
        </p:spPr>
        <p:txBody>
          <a:bodyPr wrap="square" rtlCol="0">
            <a:spAutoFit/>
          </a:bodyPr>
          <a:lstStyle/>
          <a:p>
            <a:r>
              <a:rPr lang="en-US">
                <a:solidFill>
                  <a:schemeClr val="accent3"/>
                </a:solidFill>
                <a:hlinkClick r:id="rId6">
                  <a:extLst>
                    <a:ext uri="{A12FA001-AC4F-418D-AE19-62706E023703}">
                      <ahyp:hlinkClr xmlns:ahyp="http://schemas.microsoft.com/office/drawing/2018/hyperlinkcolor" val="tx"/>
                    </a:ext>
                  </a:extLst>
                </a:hlinkClick>
              </a:rPr>
              <a:t>EUDAMED</a:t>
            </a:r>
            <a:endParaRPr lang="en-NL">
              <a:solidFill>
                <a:schemeClr val="accent3"/>
              </a:solidFill>
            </a:endParaRPr>
          </a:p>
        </p:txBody>
      </p:sp>
      <p:pic>
        <p:nvPicPr>
          <p:cNvPr id="25" name="Picture 24">
            <a:extLst>
              <a:ext uri="{FF2B5EF4-FFF2-40B4-BE49-F238E27FC236}">
                <a16:creationId xmlns:a16="http://schemas.microsoft.com/office/drawing/2014/main" id="{46139E02-BE37-F0C2-3FBF-96EEC3BB8179}"/>
              </a:ext>
            </a:extLst>
          </p:cNvPr>
          <p:cNvPicPr>
            <a:picLocks noChangeAspect="1"/>
          </p:cNvPicPr>
          <p:nvPr/>
        </p:nvPicPr>
        <p:blipFill>
          <a:blip r:embed="rId7"/>
          <a:stretch>
            <a:fillRect/>
          </a:stretch>
        </p:blipFill>
        <p:spPr>
          <a:xfrm>
            <a:off x="11166486" y="4530186"/>
            <a:ext cx="6256403" cy="4183221"/>
          </a:xfrm>
          <a:prstGeom prst="rect">
            <a:avLst/>
          </a:prstGeom>
        </p:spPr>
      </p:pic>
    </p:spTree>
    <p:extLst>
      <p:ext uri="{BB962C8B-B14F-4D97-AF65-F5344CB8AC3E}">
        <p14:creationId xmlns:p14="http://schemas.microsoft.com/office/powerpoint/2010/main" val="3933817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1743BA-C3F4-5FEA-1B00-D898750115BF}"/>
              </a:ext>
            </a:extLst>
          </p:cNvPr>
          <p:cNvSpPr>
            <a:spLocks noGrp="1"/>
          </p:cNvSpPr>
          <p:nvPr>
            <p:ph type="sldNum" sz="quarter" idx="4"/>
          </p:nvPr>
        </p:nvSpPr>
        <p:spPr/>
        <p:txBody>
          <a:bodyPr/>
          <a:lstStyle/>
          <a:p>
            <a:fld id="{B6F15528-21DE-4FAA-801E-634DDDAF4B2B}" type="slidenum">
              <a:rPr lang="en-US" smtClean="0"/>
              <a:pPr/>
              <a:t>27</a:t>
            </a:fld>
            <a:endParaRPr lang="en-US"/>
          </a:p>
        </p:txBody>
      </p:sp>
      <p:sp>
        <p:nvSpPr>
          <p:cNvPr id="3" name="Text Placeholder 2">
            <a:extLst>
              <a:ext uri="{FF2B5EF4-FFF2-40B4-BE49-F238E27FC236}">
                <a16:creationId xmlns:a16="http://schemas.microsoft.com/office/drawing/2014/main" id="{BCEB4001-4EA3-E7C9-2EAD-C7AE7F644F57}"/>
              </a:ext>
            </a:extLst>
          </p:cNvPr>
          <p:cNvSpPr>
            <a:spLocks noGrp="1"/>
          </p:cNvSpPr>
          <p:nvPr>
            <p:ph type="body" sz="quarter" idx="10"/>
          </p:nvPr>
        </p:nvSpPr>
        <p:spPr/>
        <p:txBody>
          <a:bodyPr>
            <a:normAutofit/>
          </a:bodyPr>
          <a:lstStyle/>
          <a:p>
            <a:r>
              <a:rPr lang="en-US" b="1"/>
              <a:t>Verification of Device Registration</a:t>
            </a:r>
          </a:p>
          <a:p>
            <a:pPr lvl="1"/>
            <a:r>
              <a:rPr lang="en-US"/>
              <a:t>Before placing a device on the market, importers must verify that:</a:t>
            </a:r>
          </a:p>
          <a:p>
            <a:pPr lvl="2"/>
            <a:r>
              <a:rPr lang="en-US"/>
              <a:t>The manufacturer (and if applicable, the AR) is registered in EUDAMED.</a:t>
            </a:r>
          </a:p>
          <a:p>
            <a:pPr lvl="2"/>
            <a:r>
              <a:rPr lang="en-US"/>
              <a:t>The device and its UDI-DI are correctly registered in the UDI/Devices module.</a:t>
            </a:r>
          </a:p>
          <a:p>
            <a:pPr lvl="1"/>
            <a:r>
              <a:rPr lang="en-US"/>
              <a:t>If the device is not registered, the importer must not place it on the market.</a:t>
            </a:r>
          </a:p>
          <a:p>
            <a:r>
              <a:rPr lang="en-US" b="1"/>
              <a:t>Traceability of Economic Operators</a:t>
            </a:r>
          </a:p>
          <a:p>
            <a:pPr lvl="1"/>
            <a:r>
              <a:rPr lang="en-US"/>
              <a:t>Importers must ensure that their details (name, address, SRN) appear in EUDAMED records linked to the devices they import. This provides traceability of the supply chain in EUDAMED.</a:t>
            </a:r>
          </a:p>
          <a:p>
            <a:r>
              <a:rPr lang="en-US" b="1"/>
              <a:t>Labeling Cross-Check</a:t>
            </a:r>
          </a:p>
          <a:p>
            <a:pPr lvl="1"/>
            <a:r>
              <a:rPr lang="en-US"/>
              <a:t>Importers must check that:</a:t>
            </a:r>
          </a:p>
          <a:p>
            <a:pPr lvl="2"/>
            <a:r>
              <a:rPr lang="en-US"/>
              <a:t>UDI-DI and Basic UDI-DI on labeling match the entries in EUDAMED.</a:t>
            </a:r>
          </a:p>
          <a:p>
            <a:pPr lvl="2"/>
            <a:r>
              <a:rPr lang="en-US"/>
              <a:t>Importer’s details are properly indicated on the device or packaging (per Article 13 MDR).</a:t>
            </a:r>
          </a:p>
          <a:p>
            <a:pPr lvl="1"/>
            <a:r>
              <a:rPr lang="en-US"/>
              <a:t>Discrepancies can trigger customs issues or NC findings.</a:t>
            </a:r>
          </a:p>
          <a:p>
            <a:pPr lvl="1"/>
            <a:endParaRPr lang="en-US"/>
          </a:p>
          <a:p>
            <a:pPr marL="0" indent="0">
              <a:buNone/>
            </a:pPr>
            <a:endParaRPr lang="en-NL"/>
          </a:p>
        </p:txBody>
      </p:sp>
      <p:sp>
        <p:nvSpPr>
          <p:cNvPr id="4" name="Title 3">
            <a:extLst>
              <a:ext uri="{FF2B5EF4-FFF2-40B4-BE49-F238E27FC236}">
                <a16:creationId xmlns:a16="http://schemas.microsoft.com/office/drawing/2014/main" id="{5DD233BE-6F99-6C3F-3681-C4A7A2CC757D}"/>
              </a:ext>
            </a:extLst>
          </p:cNvPr>
          <p:cNvSpPr>
            <a:spLocks noGrp="1"/>
          </p:cNvSpPr>
          <p:nvPr>
            <p:ph type="title"/>
          </p:nvPr>
        </p:nvSpPr>
        <p:spPr/>
        <p:txBody>
          <a:bodyPr/>
          <a:lstStyle/>
          <a:p>
            <a:r>
              <a:rPr lang="en-US"/>
              <a:t>Special cases: Importers</a:t>
            </a:r>
            <a:endParaRPr lang="en-NL"/>
          </a:p>
        </p:txBody>
      </p:sp>
    </p:spTree>
    <p:extLst>
      <p:ext uri="{BB962C8B-B14F-4D97-AF65-F5344CB8AC3E}">
        <p14:creationId xmlns:p14="http://schemas.microsoft.com/office/powerpoint/2010/main" val="55131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366D1-A530-8B56-ABE0-3717260D64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155667-A919-4A84-9D75-9A8B7633E1B4}"/>
              </a:ext>
            </a:extLst>
          </p:cNvPr>
          <p:cNvSpPr>
            <a:spLocks noGrp="1"/>
          </p:cNvSpPr>
          <p:nvPr>
            <p:ph type="sldNum" sz="quarter" idx="4"/>
          </p:nvPr>
        </p:nvSpPr>
        <p:spPr/>
        <p:txBody>
          <a:bodyPr/>
          <a:lstStyle/>
          <a:p>
            <a:fld id="{B6F15528-21DE-4FAA-801E-634DDDAF4B2B}" type="slidenum">
              <a:rPr lang="en-US" smtClean="0"/>
              <a:pPr/>
              <a:t>28</a:t>
            </a:fld>
            <a:endParaRPr lang="en-US"/>
          </a:p>
        </p:txBody>
      </p:sp>
      <p:sp>
        <p:nvSpPr>
          <p:cNvPr id="3" name="Text Placeholder 2">
            <a:extLst>
              <a:ext uri="{FF2B5EF4-FFF2-40B4-BE49-F238E27FC236}">
                <a16:creationId xmlns:a16="http://schemas.microsoft.com/office/drawing/2014/main" id="{3963D6B1-7884-6228-36B3-62719B93F4CE}"/>
              </a:ext>
            </a:extLst>
          </p:cNvPr>
          <p:cNvSpPr>
            <a:spLocks noGrp="1"/>
          </p:cNvSpPr>
          <p:nvPr>
            <p:ph type="body" sz="quarter" idx="10"/>
          </p:nvPr>
        </p:nvSpPr>
        <p:spPr/>
        <p:txBody>
          <a:bodyPr>
            <a:normAutofit fontScale="85000" lnSpcReduction="20000"/>
          </a:bodyPr>
          <a:lstStyle/>
          <a:p>
            <a:pPr marL="0" indent="0">
              <a:buNone/>
            </a:pPr>
            <a:r>
              <a:rPr lang="en-US" b="1"/>
              <a:t>Registration Requirement</a:t>
            </a:r>
          </a:p>
          <a:p>
            <a:pPr lvl="1"/>
            <a:r>
              <a:rPr lang="en-US"/>
              <a:t>Legacy devices must be registered in EUDAMED even though they do not have a Basic UDI-DI (MDR Art. 120(3e), Annex VI Part A).</a:t>
            </a:r>
          </a:p>
          <a:p>
            <a:pPr lvl="1"/>
            <a:r>
              <a:rPr lang="en-US"/>
              <a:t>Registration is done using a ‘EUDAMED DI’ and ‘EUDAMED ID’, which are system-generated identifiers that act as placeholders for the Basic UDI-DI and UDI-DI.</a:t>
            </a:r>
          </a:p>
          <a:p>
            <a:pPr lvl="1"/>
            <a:r>
              <a:rPr lang="en-US"/>
              <a:t>This creates complexity in IT systems, labeling cross-checks, and data governance (since companies must handle both UDI and legacy identifiers).</a:t>
            </a:r>
          </a:p>
          <a:p>
            <a:pPr lvl="1"/>
            <a:r>
              <a:rPr lang="en-US"/>
              <a:t>If legacy devices are no longer placed on the market at time the Device module becomes active – no need to register.</a:t>
            </a:r>
          </a:p>
          <a:p>
            <a:r>
              <a:rPr lang="en-US" b="1"/>
              <a:t>Status Tracking</a:t>
            </a:r>
          </a:p>
          <a:p>
            <a:pPr lvl="1"/>
            <a:r>
              <a:rPr lang="en-US"/>
              <a:t>Legacy devices must be marked in EUDAMED as:</a:t>
            </a:r>
          </a:p>
          <a:p>
            <a:pPr lvl="2"/>
            <a:r>
              <a:rPr lang="en-US"/>
              <a:t>Active (still placed on the market)</a:t>
            </a:r>
          </a:p>
          <a:p>
            <a:pPr lvl="2"/>
            <a:r>
              <a:rPr lang="en-US"/>
              <a:t>Discontinued (no longer placed, but still in supply chain)</a:t>
            </a:r>
          </a:p>
          <a:p>
            <a:pPr lvl="1"/>
            <a:r>
              <a:rPr lang="en-US"/>
              <a:t>Manufacturers must update status when discontinuation occurs — critical for Competent Authorities monitoring transitional periods.</a:t>
            </a:r>
          </a:p>
          <a:p>
            <a:r>
              <a:rPr lang="en-US" b="1"/>
              <a:t>Sunset/Expiry Management</a:t>
            </a:r>
          </a:p>
          <a:p>
            <a:pPr lvl="1"/>
            <a:r>
              <a:rPr lang="en-US"/>
              <a:t>Once MDD/AIMDD certificates expire and devices are no longer placed on the market, legacy devices must be discontinued in EUDAMED.</a:t>
            </a:r>
          </a:p>
          <a:p>
            <a:pPr lvl="1"/>
            <a:r>
              <a:rPr lang="en-US"/>
              <a:t>Risk of compliance findings if manufacturers forget to deactivate legacy entries.</a:t>
            </a:r>
          </a:p>
          <a:p>
            <a:endParaRPr lang="en-US"/>
          </a:p>
          <a:p>
            <a:endParaRPr lang="en-US"/>
          </a:p>
        </p:txBody>
      </p:sp>
      <p:sp>
        <p:nvSpPr>
          <p:cNvPr id="4" name="Title 3">
            <a:extLst>
              <a:ext uri="{FF2B5EF4-FFF2-40B4-BE49-F238E27FC236}">
                <a16:creationId xmlns:a16="http://schemas.microsoft.com/office/drawing/2014/main" id="{EEC6A71A-DEFD-1A2F-19E6-B7A6B2C81ED1}"/>
              </a:ext>
            </a:extLst>
          </p:cNvPr>
          <p:cNvSpPr>
            <a:spLocks noGrp="1"/>
          </p:cNvSpPr>
          <p:nvPr>
            <p:ph type="title"/>
          </p:nvPr>
        </p:nvSpPr>
        <p:spPr/>
        <p:txBody>
          <a:bodyPr/>
          <a:lstStyle/>
          <a:p>
            <a:r>
              <a:rPr lang="en-US"/>
              <a:t>Special cases: Legacy devices</a:t>
            </a:r>
            <a:endParaRPr lang="en-NL"/>
          </a:p>
        </p:txBody>
      </p:sp>
    </p:spTree>
    <p:extLst>
      <p:ext uri="{BB962C8B-B14F-4D97-AF65-F5344CB8AC3E}">
        <p14:creationId xmlns:p14="http://schemas.microsoft.com/office/powerpoint/2010/main" val="996405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BB982-5924-CF5E-CA37-C91B359E55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11A442-46BD-C69A-C287-571CC6DDE0D5}"/>
              </a:ext>
            </a:extLst>
          </p:cNvPr>
          <p:cNvSpPr>
            <a:spLocks noGrp="1"/>
          </p:cNvSpPr>
          <p:nvPr>
            <p:ph type="sldNum" sz="quarter" idx="4"/>
          </p:nvPr>
        </p:nvSpPr>
        <p:spPr/>
        <p:txBody>
          <a:bodyPr/>
          <a:lstStyle/>
          <a:p>
            <a:fld id="{B6F15528-21DE-4FAA-801E-634DDDAF4B2B}" type="slidenum">
              <a:rPr lang="en-US" smtClean="0"/>
              <a:pPr/>
              <a:t>29</a:t>
            </a:fld>
            <a:endParaRPr lang="en-US"/>
          </a:p>
        </p:txBody>
      </p:sp>
      <p:sp>
        <p:nvSpPr>
          <p:cNvPr id="3" name="Text Placeholder 2">
            <a:extLst>
              <a:ext uri="{FF2B5EF4-FFF2-40B4-BE49-F238E27FC236}">
                <a16:creationId xmlns:a16="http://schemas.microsoft.com/office/drawing/2014/main" id="{C0A224DC-5E62-ED88-DD41-30176F8D2517}"/>
              </a:ext>
            </a:extLst>
          </p:cNvPr>
          <p:cNvSpPr>
            <a:spLocks noGrp="1"/>
          </p:cNvSpPr>
          <p:nvPr>
            <p:ph type="body" sz="quarter" idx="10"/>
          </p:nvPr>
        </p:nvSpPr>
        <p:spPr>
          <a:xfrm>
            <a:off x="1349815" y="3162300"/>
            <a:ext cx="15490385" cy="6210300"/>
          </a:xfrm>
        </p:spPr>
        <p:txBody>
          <a:bodyPr>
            <a:normAutofit lnSpcReduction="10000"/>
          </a:bodyPr>
          <a:lstStyle/>
          <a:p>
            <a:pPr marL="0" indent="0">
              <a:buNone/>
            </a:pPr>
            <a:r>
              <a:rPr lang="en-US" sz="2600" b="1"/>
              <a:t>Device Registration – Common Issues</a:t>
            </a:r>
          </a:p>
          <a:p>
            <a:r>
              <a:rPr lang="en-US" sz="2000" b="1"/>
              <a:t>UDI Data Entry Errors</a:t>
            </a:r>
            <a:endParaRPr lang="en-US" sz="2000"/>
          </a:p>
          <a:p>
            <a:pPr lvl="1"/>
            <a:r>
              <a:rPr lang="en-US" sz="2000"/>
              <a:t>Incorrect Basic UDI-DI</a:t>
            </a:r>
          </a:p>
          <a:p>
            <a:pPr lvl="1"/>
            <a:r>
              <a:rPr lang="en-US" sz="2000"/>
              <a:t>Incorrect UDI-DI / Basic UDI-DI linkage</a:t>
            </a:r>
          </a:p>
          <a:p>
            <a:pPr lvl="1"/>
            <a:r>
              <a:rPr lang="en-US" sz="2000"/>
              <a:t>Data characteristics on the BUDI level are not applicable to all UDI-Dis linked to the BUDI</a:t>
            </a:r>
          </a:p>
          <a:p>
            <a:pPr lvl="1"/>
            <a:r>
              <a:rPr lang="en-US" sz="2000"/>
              <a:t>EMDN not selected on lowest level</a:t>
            </a:r>
          </a:p>
          <a:p>
            <a:r>
              <a:rPr lang="en-US" sz="2000" b="1"/>
              <a:t>Incomplete or Incorrect Information</a:t>
            </a:r>
            <a:endParaRPr lang="en-US" sz="2000"/>
          </a:p>
          <a:p>
            <a:pPr lvl="1"/>
            <a:r>
              <a:rPr lang="en-US" sz="2000"/>
              <a:t>Missing device information (Name or Model)</a:t>
            </a:r>
          </a:p>
          <a:p>
            <a:pPr lvl="1"/>
            <a:r>
              <a:rPr lang="en-US" sz="2000"/>
              <a:t>Missing critical warnings (e.g., latex, DEHP)</a:t>
            </a:r>
          </a:p>
          <a:p>
            <a:r>
              <a:rPr lang="en-US" sz="2000" b="1"/>
              <a:t>Certificate Linking Problems</a:t>
            </a:r>
            <a:endParaRPr lang="en-US" sz="2000"/>
          </a:p>
          <a:p>
            <a:pPr lvl="1"/>
            <a:r>
              <a:rPr lang="en-US" sz="2000"/>
              <a:t>Certificate not yet available in NB &amp; Certificates module</a:t>
            </a:r>
          </a:p>
          <a:p>
            <a:pPr lvl="1"/>
            <a:r>
              <a:rPr lang="en-US" sz="2000"/>
              <a:t>Incorrect Notified Body number or certificate reference</a:t>
            </a:r>
          </a:p>
          <a:p>
            <a:pPr lvl="1"/>
            <a:r>
              <a:rPr lang="en-US" sz="2000"/>
              <a:t>Expired or mismatched certificate dates</a:t>
            </a:r>
          </a:p>
          <a:p>
            <a:r>
              <a:rPr lang="en-US" sz="2000" b="1"/>
              <a:t>Packaging Hierarchy Issues</a:t>
            </a:r>
            <a:endParaRPr lang="en-US" sz="2000"/>
          </a:p>
          <a:p>
            <a:pPr lvl="1"/>
            <a:r>
              <a:rPr lang="en-US" sz="2000"/>
              <a:t>Incorrect assignment of primary vs. secondary packaging UDI</a:t>
            </a:r>
          </a:p>
          <a:p>
            <a:pPr lvl="1"/>
            <a:r>
              <a:rPr lang="en-US" sz="2000"/>
              <a:t>Inconsistent unit-of-use DI information</a:t>
            </a:r>
          </a:p>
          <a:p>
            <a:pPr lvl="1"/>
            <a:r>
              <a:rPr lang="en-US" sz="2000"/>
              <a:t>Errors in quantity per package definition</a:t>
            </a:r>
          </a:p>
          <a:p>
            <a:pPr marL="0" indent="0">
              <a:buNone/>
            </a:pPr>
            <a:endParaRPr lang="en-US" b="1"/>
          </a:p>
        </p:txBody>
      </p:sp>
      <p:sp>
        <p:nvSpPr>
          <p:cNvPr id="4" name="Title 3">
            <a:extLst>
              <a:ext uri="{FF2B5EF4-FFF2-40B4-BE49-F238E27FC236}">
                <a16:creationId xmlns:a16="http://schemas.microsoft.com/office/drawing/2014/main" id="{F1425C0D-0286-5CD5-A784-4C748D4313D6}"/>
              </a:ext>
            </a:extLst>
          </p:cNvPr>
          <p:cNvSpPr>
            <a:spLocks noGrp="1"/>
          </p:cNvSpPr>
          <p:nvPr>
            <p:ph type="title"/>
          </p:nvPr>
        </p:nvSpPr>
        <p:spPr/>
        <p:txBody>
          <a:bodyPr/>
          <a:lstStyle/>
          <a:p>
            <a:r>
              <a:rPr lang="en-US"/>
              <a:t>EUDAMED Device Registration</a:t>
            </a:r>
            <a:endParaRPr lang="en-NL"/>
          </a:p>
        </p:txBody>
      </p:sp>
    </p:spTree>
    <p:extLst>
      <p:ext uri="{BB962C8B-B14F-4D97-AF65-F5344CB8AC3E}">
        <p14:creationId xmlns:p14="http://schemas.microsoft.com/office/powerpoint/2010/main" val="1553034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2666E2-5064-2A07-4A55-6544BEC4A23D}"/>
              </a:ext>
            </a:extLst>
          </p:cNvPr>
          <p:cNvSpPr>
            <a:spLocks noGrp="1"/>
          </p:cNvSpPr>
          <p:nvPr>
            <p:ph type="sldNum" sz="quarter" idx="11"/>
          </p:nvPr>
        </p:nvSpPr>
        <p:spPr/>
        <p:txBody>
          <a:bodyPr/>
          <a:lstStyle/>
          <a:p>
            <a:fld id="{B6F15528-21DE-4FAA-801E-634DDDAF4B2B}" type="slidenum">
              <a:rPr lang="en-US" smtClean="0"/>
              <a:pPr/>
              <a:t>3</a:t>
            </a:fld>
            <a:endParaRPr lang="en-US"/>
          </a:p>
        </p:txBody>
      </p:sp>
      <p:sp>
        <p:nvSpPr>
          <p:cNvPr id="8" name="Title 7">
            <a:extLst>
              <a:ext uri="{FF2B5EF4-FFF2-40B4-BE49-F238E27FC236}">
                <a16:creationId xmlns:a16="http://schemas.microsoft.com/office/drawing/2014/main" id="{406F19BF-33B9-40B1-8C7C-EB38915F5CDA}"/>
              </a:ext>
            </a:extLst>
          </p:cNvPr>
          <p:cNvSpPr>
            <a:spLocks noGrp="1"/>
          </p:cNvSpPr>
          <p:nvPr>
            <p:ph type="title"/>
          </p:nvPr>
        </p:nvSpPr>
        <p:spPr/>
        <p:txBody>
          <a:bodyPr/>
          <a:lstStyle/>
          <a:p>
            <a:r>
              <a:rPr lang="en-US">
                <a:solidFill>
                  <a:schemeClr val="accent5"/>
                </a:solidFill>
              </a:rPr>
              <a:t>Why this Matters</a:t>
            </a:r>
            <a:endParaRPr lang="en-NL">
              <a:solidFill>
                <a:schemeClr val="accent5"/>
              </a:solidFill>
            </a:endParaRPr>
          </a:p>
        </p:txBody>
      </p:sp>
      <p:sp>
        <p:nvSpPr>
          <p:cNvPr id="10" name="Rectangle 9">
            <a:extLst>
              <a:ext uri="{FF2B5EF4-FFF2-40B4-BE49-F238E27FC236}">
                <a16:creationId xmlns:a16="http://schemas.microsoft.com/office/drawing/2014/main" id="{AA4FD35F-DE91-09BA-18B4-A46F3FE808A2}"/>
              </a:ext>
            </a:extLst>
          </p:cNvPr>
          <p:cNvSpPr/>
          <p:nvPr/>
        </p:nvSpPr>
        <p:spPr>
          <a:xfrm>
            <a:off x="1028700" y="4034707"/>
            <a:ext cx="1832066" cy="1142536"/>
          </a:xfrm>
          <a:prstGeom prst="rect">
            <a:avLst/>
          </a:prstGeom>
          <a:ln>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Foreign manufacturer</a:t>
            </a:r>
            <a:endParaRPr lang="en-NL"/>
          </a:p>
        </p:txBody>
      </p:sp>
      <p:sp>
        <p:nvSpPr>
          <p:cNvPr id="12" name="Rectangle 11">
            <a:extLst>
              <a:ext uri="{FF2B5EF4-FFF2-40B4-BE49-F238E27FC236}">
                <a16:creationId xmlns:a16="http://schemas.microsoft.com/office/drawing/2014/main" id="{60D5445D-B8CE-F4B4-1BF6-1AF001906356}"/>
              </a:ext>
            </a:extLst>
          </p:cNvPr>
          <p:cNvSpPr/>
          <p:nvPr/>
        </p:nvSpPr>
        <p:spPr>
          <a:xfrm>
            <a:off x="7477123" y="4078380"/>
            <a:ext cx="1831788" cy="10761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Point of putting device into service/Point of use</a:t>
            </a:r>
            <a:endParaRPr lang="en-NL" sz="1600"/>
          </a:p>
        </p:txBody>
      </p:sp>
      <p:pic>
        <p:nvPicPr>
          <p:cNvPr id="1028" name="Picture 4">
            <a:extLst>
              <a:ext uri="{FF2B5EF4-FFF2-40B4-BE49-F238E27FC236}">
                <a16:creationId xmlns:a16="http://schemas.microsoft.com/office/drawing/2014/main" id="{08F7F324-1D22-92BD-FAC0-9552B3D8A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017" y="3884627"/>
            <a:ext cx="817081" cy="543730"/>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descr="Clipboard Partially Checked with solid fill">
            <a:extLst>
              <a:ext uri="{FF2B5EF4-FFF2-40B4-BE49-F238E27FC236}">
                <a16:creationId xmlns:a16="http://schemas.microsoft.com/office/drawing/2014/main" id="{DFE92649-FE58-E29F-0F76-155A631DC2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3876" y="5283476"/>
            <a:ext cx="747363" cy="747363"/>
          </a:xfrm>
          <a:prstGeom prst="rect">
            <a:avLst/>
          </a:prstGeom>
        </p:spPr>
      </p:pic>
      <p:sp>
        <p:nvSpPr>
          <p:cNvPr id="26" name="Rectangle: Rounded Corners 25">
            <a:extLst>
              <a:ext uri="{FF2B5EF4-FFF2-40B4-BE49-F238E27FC236}">
                <a16:creationId xmlns:a16="http://schemas.microsoft.com/office/drawing/2014/main" id="{50ABCFCF-96C1-CCEE-F957-C0EA7DD21848}"/>
              </a:ext>
            </a:extLst>
          </p:cNvPr>
          <p:cNvSpPr/>
          <p:nvPr/>
        </p:nvSpPr>
        <p:spPr>
          <a:xfrm>
            <a:off x="4119767" y="4593866"/>
            <a:ext cx="2035581" cy="6661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EUDAMED</a:t>
            </a:r>
            <a:endParaRPr lang="en-NL"/>
          </a:p>
        </p:txBody>
      </p:sp>
      <p:cxnSp>
        <p:nvCxnSpPr>
          <p:cNvPr id="41" name="Straight Arrow Connector 40">
            <a:extLst>
              <a:ext uri="{FF2B5EF4-FFF2-40B4-BE49-F238E27FC236}">
                <a16:creationId xmlns:a16="http://schemas.microsoft.com/office/drawing/2014/main" id="{EEFFC8DC-42DD-35D1-FCA9-93EB87D1194F}"/>
              </a:ext>
            </a:extLst>
          </p:cNvPr>
          <p:cNvCxnSpPr>
            <a:cxnSpLocks/>
          </p:cNvCxnSpPr>
          <p:nvPr/>
        </p:nvCxnSpPr>
        <p:spPr>
          <a:xfrm flipV="1">
            <a:off x="3297932" y="4504059"/>
            <a:ext cx="3679250" cy="23397"/>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BB037676-9C0C-5FF0-F9BA-DAADD0C8DF22}"/>
              </a:ext>
            </a:extLst>
          </p:cNvPr>
          <p:cNvGrpSpPr/>
          <p:nvPr/>
        </p:nvGrpSpPr>
        <p:grpSpPr>
          <a:xfrm>
            <a:off x="2607903" y="6286430"/>
            <a:ext cx="5059308" cy="2759609"/>
            <a:chOff x="2860766" y="6286430"/>
            <a:chExt cx="5059308" cy="2759609"/>
          </a:xfrm>
        </p:grpSpPr>
        <p:pic>
          <p:nvPicPr>
            <p:cNvPr id="28" name="Graphic 27" descr="Box with solid fill">
              <a:extLst>
                <a:ext uri="{FF2B5EF4-FFF2-40B4-BE49-F238E27FC236}">
                  <a16:creationId xmlns:a16="http://schemas.microsoft.com/office/drawing/2014/main" id="{C6B7609A-C593-A216-8F77-1E335A0AFB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82167" y="7037555"/>
              <a:ext cx="914400" cy="914400"/>
            </a:xfrm>
            <a:prstGeom prst="rect">
              <a:avLst/>
            </a:prstGeom>
          </p:spPr>
        </p:pic>
        <p:pic>
          <p:nvPicPr>
            <p:cNvPr id="30" name="Graphic 29" descr="Document with solid fill">
              <a:extLst>
                <a:ext uri="{FF2B5EF4-FFF2-40B4-BE49-F238E27FC236}">
                  <a16:creationId xmlns:a16="http://schemas.microsoft.com/office/drawing/2014/main" id="{8B147647-B8E6-9616-6180-9B2AE5AC04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2541" y="7037555"/>
              <a:ext cx="914400" cy="914400"/>
            </a:xfrm>
            <a:prstGeom prst="rect">
              <a:avLst/>
            </a:prstGeom>
          </p:spPr>
        </p:pic>
        <p:pic>
          <p:nvPicPr>
            <p:cNvPr id="32" name="Graphic 31" descr="Box with solid fill">
              <a:extLst>
                <a:ext uri="{FF2B5EF4-FFF2-40B4-BE49-F238E27FC236}">
                  <a16:creationId xmlns:a16="http://schemas.microsoft.com/office/drawing/2014/main" id="{1A363591-C34E-7A49-B451-79E51B8413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82167" y="8042006"/>
              <a:ext cx="914400" cy="914400"/>
            </a:xfrm>
            <a:prstGeom prst="rect">
              <a:avLst/>
            </a:prstGeom>
          </p:spPr>
        </p:pic>
        <p:pic>
          <p:nvPicPr>
            <p:cNvPr id="33" name="Graphic 32" descr="Document with solid fill">
              <a:extLst>
                <a:ext uri="{FF2B5EF4-FFF2-40B4-BE49-F238E27FC236}">
                  <a16:creationId xmlns:a16="http://schemas.microsoft.com/office/drawing/2014/main" id="{1D1A730D-1D3C-08F0-D4F2-614ADBE724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2541" y="8042006"/>
              <a:ext cx="914400" cy="914400"/>
            </a:xfrm>
            <a:prstGeom prst="rect">
              <a:avLst/>
            </a:prstGeom>
          </p:spPr>
        </p:pic>
        <p:pic>
          <p:nvPicPr>
            <p:cNvPr id="35" name="Graphic 34" descr="Checkbox Checked with solid fill">
              <a:extLst>
                <a:ext uri="{FF2B5EF4-FFF2-40B4-BE49-F238E27FC236}">
                  <a16:creationId xmlns:a16="http://schemas.microsoft.com/office/drawing/2014/main" id="{0D510571-BEE6-1DFB-5957-9FF2F188BA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68046" y="7037555"/>
              <a:ext cx="914400" cy="914400"/>
            </a:xfrm>
            <a:prstGeom prst="rect">
              <a:avLst/>
            </a:prstGeom>
          </p:spPr>
        </p:pic>
        <p:pic>
          <p:nvPicPr>
            <p:cNvPr id="37" name="Graphic 36" descr="Checkbox Crossed with solid fill">
              <a:extLst>
                <a:ext uri="{FF2B5EF4-FFF2-40B4-BE49-F238E27FC236}">
                  <a16:creationId xmlns:a16="http://schemas.microsoft.com/office/drawing/2014/main" id="{C90E6085-45AB-1D5C-B8C3-FFF7B57C2D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68045" y="8042006"/>
              <a:ext cx="914400" cy="914400"/>
            </a:xfrm>
            <a:prstGeom prst="rect">
              <a:avLst/>
            </a:prstGeom>
          </p:spPr>
        </p:pic>
        <p:sp>
          <p:nvSpPr>
            <p:cNvPr id="44" name="Rectangle 43">
              <a:extLst>
                <a:ext uri="{FF2B5EF4-FFF2-40B4-BE49-F238E27FC236}">
                  <a16:creationId xmlns:a16="http://schemas.microsoft.com/office/drawing/2014/main" id="{3715E233-39DB-E6D3-F722-30E52F1523E5}"/>
                </a:ext>
              </a:extLst>
            </p:cNvPr>
            <p:cNvSpPr/>
            <p:nvPr/>
          </p:nvSpPr>
          <p:spPr>
            <a:xfrm>
              <a:off x="2860766" y="6286430"/>
              <a:ext cx="5059308" cy="2759609"/>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NL"/>
            </a:p>
          </p:txBody>
        </p:sp>
        <p:cxnSp>
          <p:nvCxnSpPr>
            <p:cNvPr id="47" name="Straight Arrow Connector 46">
              <a:extLst>
                <a:ext uri="{FF2B5EF4-FFF2-40B4-BE49-F238E27FC236}">
                  <a16:creationId xmlns:a16="http://schemas.microsoft.com/office/drawing/2014/main" id="{A8D4807A-1456-4F77-F4E8-1F92A27BE797}"/>
                </a:ext>
              </a:extLst>
            </p:cNvPr>
            <p:cNvCxnSpPr>
              <a:cxnSpLocks/>
            </p:cNvCxnSpPr>
            <p:nvPr/>
          </p:nvCxnSpPr>
          <p:spPr>
            <a:xfrm>
              <a:off x="4924692" y="7494755"/>
              <a:ext cx="1333196"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944BF91-DA62-C77D-A393-FFD825E06676}"/>
                </a:ext>
              </a:extLst>
            </p:cNvPr>
            <p:cNvCxnSpPr>
              <a:cxnSpLocks/>
            </p:cNvCxnSpPr>
            <p:nvPr/>
          </p:nvCxnSpPr>
          <p:spPr>
            <a:xfrm>
              <a:off x="4918895" y="8496242"/>
              <a:ext cx="1333196"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006187C-93A7-6B80-AAD4-C902BE378B16}"/>
                </a:ext>
              </a:extLst>
            </p:cNvPr>
            <p:cNvSpPr txBox="1"/>
            <p:nvPr/>
          </p:nvSpPr>
          <p:spPr>
            <a:xfrm>
              <a:off x="2860766" y="6286430"/>
              <a:ext cx="5059308" cy="584775"/>
            </a:xfrm>
            <a:prstGeom prst="rect">
              <a:avLst/>
            </a:prstGeom>
            <a:noFill/>
          </p:spPr>
          <p:txBody>
            <a:bodyPr wrap="square" rtlCol="0">
              <a:spAutoFit/>
            </a:bodyPr>
            <a:lstStyle/>
            <a:p>
              <a:pPr algn="ctr"/>
              <a:r>
                <a:rPr lang="en-US" sz="1600" b="1"/>
                <a:t>Regulation (EU) 2019/1020 </a:t>
              </a:r>
            </a:p>
            <a:p>
              <a:pPr algn="ctr"/>
              <a:r>
                <a:rPr lang="en-US" sz="1600" b="1"/>
                <a:t>Market </a:t>
              </a:r>
              <a:r>
                <a:rPr lang="en-US" sz="1600" b="1">
                  <a:solidFill>
                    <a:schemeClr val="accent5"/>
                  </a:solidFill>
                </a:rPr>
                <a:t>Surveillance</a:t>
              </a:r>
              <a:r>
                <a:rPr lang="en-US" sz="1600" b="1"/>
                <a:t> &amp; Compliance of Products</a:t>
              </a:r>
              <a:endParaRPr lang="en-NL" sz="1600" b="1"/>
            </a:p>
          </p:txBody>
        </p:sp>
      </p:grpSp>
      <p:sp>
        <p:nvSpPr>
          <p:cNvPr id="53" name="Rectangle: Rounded Corners 52">
            <a:extLst>
              <a:ext uri="{FF2B5EF4-FFF2-40B4-BE49-F238E27FC236}">
                <a16:creationId xmlns:a16="http://schemas.microsoft.com/office/drawing/2014/main" id="{6A3B4AC8-08D6-9DEA-4F65-E221C33CEE45}"/>
              </a:ext>
            </a:extLst>
          </p:cNvPr>
          <p:cNvSpPr/>
          <p:nvPr/>
        </p:nvSpPr>
        <p:spPr>
          <a:xfrm>
            <a:off x="11810456" y="2828232"/>
            <a:ext cx="5430883" cy="69233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b="1"/>
              <a:t>A Real-World Scenario</a:t>
            </a:r>
            <a:endParaRPr lang="en-NL" b="1"/>
          </a:p>
        </p:txBody>
      </p:sp>
      <p:sp>
        <p:nvSpPr>
          <p:cNvPr id="54" name="Rectangle: Rounded Corners 53">
            <a:extLst>
              <a:ext uri="{FF2B5EF4-FFF2-40B4-BE49-F238E27FC236}">
                <a16:creationId xmlns:a16="http://schemas.microsoft.com/office/drawing/2014/main" id="{59EA4983-19C2-402F-069F-B20816672492}"/>
              </a:ext>
            </a:extLst>
          </p:cNvPr>
          <p:cNvSpPr/>
          <p:nvPr/>
        </p:nvSpPr>
        <p:spPr>
          <a:xfrm>
            <a:off x="11338561" y="3762103"/>
            <a:ext cx="6374674" cy="5283935"/>
          </a:xfrm>
          <a:prstGeom prst="round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r>
              <a:rPr lang="en-US" b="1" u="sng"/>
              <a:t>Issue:</a:t>
            </a:r>
          </a:p>
          <a:p>
            <a:endParaRPr lang="en-US" b="1" u="sng"/>
          </a:p>
          <a:p>
            <a:r>
              <a:rPr lang="en-US"/>
              <a:t>Non-compliant labeling and/or missing information in EUDAMED</a:t>
            </a:r>
          </a:p>
          <a:p>
            <a:endParaRPr lang="en-US" u="sng"/>
          </a:p>
          <a:p>
            <a:r>
              <a:rPr lang="en-US" b="1" u="sng"/>
              <a:t>Consequences:</a:t>
            </a:r>
          </a:p>
          <a:p>
            <a:endParaRPr lang="en-US" b="1" u="sng"/>
          </a:p>
          <a:p>
            <a:pPr marL="285750" indent="-285750">
              <a:buFont typeface="Arial" panose="020B0604020202020204" pitchFamily="34" charset="0"/>
              <a:buChar char="•"/>
            </a:pPr>
            <a:r>
              <a:rPr lang="en-US"/>
              <a:t>Delayed patient access – treatment interruptions or postponed procedures</a:t>
            </a:r>
          </a:p>
          <a:p>
            <a:pPr marL="285750" indent="-285750">
              <a:buFont typeface="Arial" panose="020B0604020202020204" pitchFamily="34" charset="0"/>
              <a:buChar char="•"/>
            </a:pPr>
            <a:r>
              <a:rPr lang="en-US"/>
              <a:t>Lost revenue – products stuck at customs, missed sales windows</a:t>
            </a:r>
          </a:p>
          <a:p>
            <a:pPr marL="285750" indent="-285750">
              <a:buFont typeface="Arial" panose="020B0604020202020204" pitchFamily="34" charset="0"/>
              <a:buChar char="•"/>
            </a:pPr>
            <a:r>
              <a:rPr lang="en-US"/>
              <a:t>Compliance findings – potential regulatory actions, reputational damage</a:t>
            </a:r>
            <a:endParaRPr lang="en-NL"/>
          </a:p>
        </p:txBody>
      </p:sp>
      <p:sp>
        <p:nvSpPr>
          <p:cNvPr id="57" name="TextBox 56">
            <a:extLst>
              <a:ext uri="{FF2B5EF4-FFF2-40B4-BE49-F238E27FC236}">
                <a16:creationId xmlns:a16="http://schemas.microsoft.com/office/drawing/2014/main" id="{1AF315FE-2DB4-D47A-F1A0-C04A1898B177}"/>
              </a:ext>
            </a:extLst>
          </p:cNvPr>
          <p:cNvSpPr txBox="1"/>
          <p:nvPr/>
        </p:nvSpPr>
        <p:spPr>
          <a:xfrm>
            <a:off x="15492549" y="9770824"/>
            <a:ext cx="1090748" cy="369332"/>
          </a:xfrm>
          <a:prstGeom prst="rect">
            <a:avLst/>
          </a:prstGeom>
          <a:noFill/>
        </p:spPr>
        <p:txBody>
          <a:bodyPr wrap="square" rtlCol="0">
            <a:spAutoFit/>
          </a:bodyPr>
          <a:lstStyle/>
          <a:p>
            <a:r>
              <a:rPr lang="en-US"/>
              <a:t>Poll 1</a:t>
            </a:r>
            <a:endParaRPr lang="en-NL"/>
          </a:p>
        </p:txBody>
      </p:sp>
    </p:spTree>
    <p:extLst>
      <p:ext uri="{BB962C8B-B14F-4D97-AF65-F5344CB8AC3E}">
        <p14:creationId xmlns:p14="http://schemas.microsoft.com/office/powerpoint/2010/main" val="3757031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A84AB-AEB2-18EE-E07C-7618B602482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D1DFC2-525B-4D67-6FC2-663BD61E7112}"/>
              </a:ext>
            </a:extLst>
          </p:cNvPr>
          <p:cNvSpPr>
            <a:spLocks noGrp="1"/>
          </p:cNvSpPr>
          <p:nvPr>
            <p:ph type="sldNum" sz="quarter" idx="4"/>
          </p:nvPr>
        </p:nvSpPr>
        <p:spPr/>
        <p:txBody>
          <a:bodyPr/>
          <a:lstStyle/>
          <a:p>
            <a:fld id="{B6F15528-21DE-4FAA-801E-634DDDAF4B2B}" type="slidenum">
              <a:rPr lang="en-US" smtClean="0"/>
              <a:pPr/>
              <a:t>30</a:t>
            </a:fld>
            <a:endParaRPr lang="en-US"/>
          </a:p>
        </p:txBody>
      </p:sp>
      <p:sp>
        <p:nvSpPr>
          <p:cNvPr id="3" name="Text Placeholder 2">
            <a:extLst>
              <a:ext uri="{FF2B5EF4-FFF2-40B4-BE49-F238E27FC236}">
                <a16:creationId xmlns:a16="http://schemas.microsoft.com/office/drawing/2014/main" id="{F2E2F7F4-3994-077A-96D1-AECF77974249}"/>
              </a:ext>
            </a:extLst>
          </p:cNvPr>
          <p:cNvSpPr>
            <a:spLocks noGrp="1"/>
          </p:cNvSpPr>
          <p:nvPr>
            <p:ph type="body" sz="quarter" idx="10"/>
          </p:nvPr>
        </p:nvSpPr>
        <p:spPr>
          <a:xfrm>
            <a:off x="1349815" y="3162300"/>
            <a:ext cx="15490385" cy="6718300"/>
          </a:xfrm>
        </p:spPr>
        <p:txBody>
          <a:bodyPr>
            <a:normAutofit lnSpcReduction="10000"/>
          </a:bodyPr>
          <a:lstStyle/>
          <a:p>
            <a:pPr marL="0" indent="0">
              <a:buNone/>
            </a:pPr>
            <a:r>
              <a:rPr lang="en-US" b="1"/>
              <a:t>EUDAMED – Data Entry Methods</a:t>
            </a:r>
          </a:p>
          <a:p>
            <a:r>
              <a:rPr lang="en-US" sz="2000" b="1"/>
              <a:t>Manual Data Entry</a:t>
            </a:r>
            <a:endParaRPr lang="en-US" sz="2000"/>
          </a:p>
          <a:p>
            <a:pPr lvl="1"/>
            <a:r>
              <a:rPr lang="en-US" sz="2000"/>
              <a:t>Direct input via the EUDAMED web interface</a:t>
            </a:r>
          </a:p>
          <a:p>
            <a:pPr lvl="1"/>
            <a:r>
              <a:rPr lang="en-US" sz="2000"/>
              <a:t>Suitable for small volumes of data</a:t>
            </a:r>
          </a:p>
          <a:p>
            <a:r>
              <a:rPr lang="en-US" sz="2000" b="1"/>
              <a:t>Bulk Upload (XML files)</a:t>
            </a:r>
            <a:endParaRPr lang="en-US" sz="2000"/>
          </a:p>
          <a:p>
            <a:pPr lvl="1"/>
            <a:r>
              <a:rPr lang="en-US" sz="2000"/>
              <a:t>Upload structured XML files via the EUDAMED interface</a:t>
            </a:r>
          </a:p>
          <a:p>
            <a:pPr lvl="1"/>
            <a:r>
              <a:rPr lang="en-US" sz="2000"/>
              <a:t>Used for larger datasets (e.g., multiple UDI-DIs, certificates)</a:t>
            </a:r>
          </a:p>
          <a:p>
            <a:r>
              <a:rPr lang="en-US" sz="2000" b="1"/>
              <a:t>Machine-to-Machine (M2M) Interface / API</a:t>
            </a:r>
            <a:endParaRPr lang="en-US" sz="2000"/>
          </a:p>
          <a:p>
            <a:pPr lvl="1"/>
            <a:r>
              <a:rPr lang="en-US" sz="2000"/>
              <a:t>System-to-system connection with EUDAMED</a:t>
            </a:r>
          </a:p>
          <a:p>
            <a:pPr lvl="1"/>
            <a:r>
              <a:rPr lang="en-US" sz="2000"/>
              <a:t>Allows automated, large-scale data transfer and synchronization</a:t>
            </a:r>
          </a:p>
          <a:p>
            <a:pPr lvl="1"/>
            <a:r>
              <a:rPr lang="en-US" sz="2000"/>
              <a:t>Requires technical setup and validation</a:t>
            </a:r>
          </a:p>
          <a:p>
            <a:pPr marL="0" indent="0">
              <a:buNone/>
            </a:pPr>
            <a:endParaRPr lang="en-US" sz="2400" b="1"/>
          </a:p>
          <a:p>
            <a:pPr marL="0" indent="0">
              <a:buNone/>
            </a:pPr>
            <a:r>
              <a:rPr lang="en-US" sz="2600" b="1"/>
              <a:t>Device Registration – Common Technical Issues</a:t>
            </a:r>
          </a:p>
          <a:p>
            <a:r>
              <a:rPr lang="en-US" sz="2000" b="1"/>
              <a:t>Technical/System Errors</a:t>
            </a:r>
            <a:endParaRPr lang="en-US" sz="2000"/>
          </a:p>
          <a:p>
            <a:pPr lvl="1"/>
            <a:r>
              <a:rPr lang="en-US" sz="2000"/>
              <a:t>Upload rejections due to XML format errors</a:t>
            </a:r>
          </a:p>
          <a:p>
            <a:pPr lvl="1"/>
            <a:r>
              <a:rPr lang="en-US" sz="2000"/>
              <a:t>Missing mandatory attributes during bulk uploads</a:t>
            </a:r>
          </a:p>
          <a:p>
            <a:pPr lvl="1"/>
            <a:r>
              <a:rPr lang="en-US" sz="2000"/>
              <a:t>Failed validation checks (business rules not met)</a:t>
            </a:r>
          </a:p>
          <a:p>
            <a:pPr lvl="1"/>
            <a:r>
              <a:rPr lang="en-US" sz="2000"/>
              <a:t>ERP/PLM systems not fit for EUDAMED data exchange</a:t>
            </a:r>
            <a:endParaRPr lang="en-US" b="1"/>
          </a:p>
        </p:txBody>
      </p:sp>
      <p:sp>
        <p:nvSpPr>
          <p:cNvPr id="4" name="Title 3">
            <a:extLst>
              <a:ext uri="{FF2B5EF4-FFF2-40B4-BE49-F238E27FC236}">
                <a16:creationId xmlns:a16="http://schemas.microsoft.com/office/drawing/2014/main" id="{0306E6FA-C6E8-E55B-583B-E1E5FFE047C7}"/>
              </a:ext>
            </a:extLst>
          </p:cNvPr>
          <p:cNvSpPr>
            <a:spLocks noGrp="1"/>
          </p:cNvSpPr>
          <p:nvPr>
            <p:ph type="title"/>
          </p:nvPr>
        </p:nvSpPr>
        <p:spPr/>
        <p:txBody>
          <a:bodyPr/>
          <a:lstStyle/>
          <a:p>
            <a:r>
              <a:rPr lang="en-US"/>
              <a:t>EUDAMED Submission options</a:t>
            </a:r>
          </a:p>
        </p:txBody>
      </p:sp>
    </p:spTree>
    <p:extLst>
      <p:ext uri="{BB962C8B-B14F-4D97-AF65-F5344CB8AC3E}">
        <p14:creationId xmlns:p14="http://schemas.microsoft.com/office/powerpoint/2010/main" val="2522596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3219A1-1640-0B0E-B45C-8BCA4547240B}"/>
              </a:ext>
            </a:extLst>
          </p:cNvPr>
          <p:cNvSpPr>
            <a:spLocks noGrp="1"/>
          </p:cNvSpPr>
          <p:nvPr>
            <p:ph type="sldNum" sz="quarter" idx="4"/>
          </p:nvPr>
        </p:nvSpPr>
        <p:spPr/>
        <p:txBody>
          <a:bodyPr/>
          <a:lstStyle/>
          <a:p>
            <a:fld id="{B6F15528-21DE-4FAA-801E-634DDDAF4B2B}" type="slidenum">
              <a:rPr lang="en-US" smtClean="0"/>
              <a:pPr/>
              <a:t>31</a:t>
            </a:fld>
            <a:endParaRPr lang="en-US"/>
          </a:p>
        </p:txBody>
      </p:sp>
      <p:sp>
        <p:nvSpPr>
          <p:cNvPr id="3" name="Text Placeholder 2">
            <a:extLst>
              <a:ext uri="{FF2B5EF4-FFF2-40B4-BE49-F238E27FC236}">
                <a16:creationId xmlns:a16="http://schemas.microsoft.com/office/drawing/2014/main" id="{178405AA-DDDC-DA91-9D58-57E9C7786CAC}"/>
              </a:ext>
            </a:extLst>
          </p:cNvPr>
          <p:cNvSpPr>
            <a:spLocks noGrp="1"/>
          </p:cNvSpPr>
          <p:nvPr>
            <p:ph type="body" sz="quarter" idx="10"/>
          </p:nvPr>
        </p:nvSpPr>
        <p:spPr>
          <a:xfrm>
            <a:off x="1349815" y="3162300"/>
            <a:ext cx="16506385" cy="6095998"/>
          </a:xfrm>
        </p:spPr>
        <p:txBody>
          <a:bodyPr>
            <a:normAutofit/>
          </a:bodyPr>
          <a:lstStyle/>
          <a:p>
            <a:pPr marL="0" indent="0">
              <a:buNone/>
            </a:pPr>
            <a:r>
              <a:rPr lang="en-US" sz="2400" b="1"/>
              <a:t>Requirements to ensure EUDAMED data remains up to date</a:t>
            </a:r>
          </a:p>
          <a:p>
            <a:r>
              <a:rPr lang="en-US" sz="2400"/>
              <a:t>Updates must be made without undue delay after the change occurs.</a:t>
            </a:r>
          </a:p>
          <a:p>
            <a:r>
              <a:rPr lang="en-US" sz="2400"/>
              <a:t>MDCG 2018-1 and EUDAMED specifications emphasize real-time data accuracy — meaning updates should be submitted immediately once the decision/change is effective.</a:t>
            </a:r>
          </a:p>
          <a:p>
            <a:r>
              <a:rPr lang="en-US" sz="2400"/>
              <a:t>Competent Authorities and Notified Bodies expect timely updates to avoid discrepancies between labeling and EUDAMED.</a:t>
            </a:r>
          </a:p>
          <a:p>
            <a:pPr marL="0" indent="0">
              <a:buNone/>
            </a:pPr>
            <a:endParaRPr lang="en-US" sz="2400"/>
          </a:p>
          <a:p>
            <a:pPr marL="0" indent="0">
              <a:buNone/>
            </a:pPr>
            <a:r>
              <a:rPr lang="en-US" sz="2400" b="1"/>
              <a:t>Who Is Responsible</a:t>
            </a:r>
          </a:p>
          <a:p>
            <a:r>
              <a:rPr lang="en-US" sz="2400"/>
              <a:t>Manufacturer → Registers and updates Basic UDI-DIs and UDI-DIs.</a:t>
            </a:r>
          </a:p>
          <a:p>
            <a:r>
              <a:rPr lang="en-US" sz="2400"/>
              <a:t>Authorized Representative → Ensures non-EU manufacturers fulfill the obligation (Article 11(3)(d) MDR).</a:t>
            </a:r>
          </a:p>
          <a:p>
            <a:r>
              <a:rPr lang="en-US" sz="2400"/>
              <a:t>Importer → Must verify that devices have been registered in EUDAMED before placing them on the market (Article 13(2)(d) MDR).</a:t>
            </a:r>
          </a:p>
          <a:p>
            <a:pPr marL="0" indent="0">
              <a:buNone/>
            </a:pPr>
            <a:endParaRPr lang="en-NL"/>
          </a:p>
        </p:txBody>
      </p:sp>
      <p:sp>
        <p:nvSpPr>
          <p:cNvPr id="4" name="Title 3">
            <a:extLst>
              <a:ext uri="{FF2B5EF4-FFF2-40B4-BE49-F238E27FC236}">
                <a16:creationId xmlns:a16="http://schemas.microsoft.com/office/drawing/2014/main" id="{AABE0A75-0528-0917-ED46-560E7F101447}"/>
              </a:ext>
            </a:extLst>
          </p:cNvPr>
          <p:cNvSpPr>
            <a:spLocks noGrp="1"/>
          </p:cNvSpPr>
          <p:nvPr>
            <p:ph type="title"/>
          </p:nvPr>
        </p:nvSpPr>
        <p:spPr/>
        <p:txBody>
          <a:bodyPr/>
          <a:lstStyle/>
          <a:p>
            <a:r>
              <a:rPr lang="en-US"/>
              <a:t>Ongoing responsibilities</a:t>
            </a:r>
            <a:endParaRPr lang="en-NL"/>
          </a:p>
        </p:txBody>
      </p:sp>
    </p:spTree>
    <p:extLst>
      <p:ext uri="{BB962C8B-B14F-4D97-AF65-F5344CB8AC3E}">
        <p14:creationId xmlns:p14="http://schemas.microsoft.com/office/powerpoint/2010/main" val="3355700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9FCF-D7FB-5472-BA2B-09CAA55D7AD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B3AFAF-2E71-D663-A0FA-A2250258F806}"/>
              </a:ext>
            </a:extLst>
          </p:cNvPr>
          <p:cNvSpPr>
            <a:spLocks noGrp="1"/>
          </p:cNvSpPr>
          <p:nvPr>
            <p:ph type="sldNum" sz="quarter" idx="4"/>
          </p:nvPr>
        </p:nvSpPr>
        <p:spPr/>
        <p:txBody>
          <a:bodyPr/>
          <a:lstStyle/>
          <a:p>
            <a:fld id="{B6F15528-21DE-4FAA-801E-634DDDAF4B2B}" type="slidenum">
              <a:rPr lang="en-US" smtClean="0"/>
              <a:pPr/>
              <a:t>32</a:t>
            </a:fld>
            <a:endParaRPr lang="en-US"/>
          </a:p>
        </p:txBody>
      </p:sp>
      <p:sp>
        <p:nvSpPr>
          <p:cNvPr id="3" name="Text Placeholder 2">
            <a:extLst>
              <a:ext uri="{FF2B5EF4-FFF2-40B4-BE49-F238E27FC236}">
                <a16:creationId xmlns:a16="http://schemas.microsoft.com/office/drawing/2014/main" id="{2F72AB59-04C9-26E7-245E-B6CBD1B1B7E8}"/>
              </a:ext>
            </a:extLst>
          </p:cNvPr>
          <p:cNvSpPr>
            <a:spLocks noGrp="1"/>
          </p:cNvSpPr>
          <p:nvPr>
            <p:ph type="body" sz="quarter" idx="10"/>
          </p:nvPr>
        </p:nvSpPr>
        <p:spPr>
          <a:xfrm>
            <a:off x="1349815" y="3162300"/>
            <a:ext cx="16709585" cy="6095998"/>
          </a:xfrm>
        </p:spPr>
        <p:txBody>
          <a:bodyPr>
            <a:normAutofit fontScale="70000" lnSpcReduction="20000"/>
          </a:bodyPr>
          <a:lstStyle/>
          <a:p>
            <a:pPr marL="0" indent="0">
              <a:buNone/>
            </a:pPr>
            <a:r>
              <a:rPr lang="en-US" b="1"/>
              <a:t>EUDAMED device information must be updated whenever:</a:t>
            </a:r>
          </a:p>
          <a:p>
            <a:r>
              <a:rPr lang="en-US"/>
              <a:t>Device attributes listed in Annex VI Part C change → new UDI-DI.</a:t>
            </a:r>
          </a:p>
          <a:p>
            <a:r>
              <a:rPr lang="en-US"/>
              <a:t>Packaging configurations change → new UDI-DI for packaging levels.</a:t>
            </a:r>
          </a:p>
          <a:p>
            <a:r>
              <a:rPr lang="en-US"/>
              <a:t>Market status changes → update status field.</a:t>
            </a:r>
          </a:p>
          <a:p>
            <a:r>
              <a:rPr lang="en-US"/>
              <a:t>Manufacturer/actor information changes → update via actor module.</a:t>
            </a:r>
          </a:p>
          <a:p>
            <a:endParaRPr lang="en-US"/>
          </a:p>
          <a:p>
            <a:pPr marL="0" indent="0">
              <a:buNone/>
            </a:pPr>
            <a:r>
              <a:rPr lang="en-US" b="1"/>
              <a:t>Time to implement change: </a:t>
            </a:r>
          </a:p>
          <a:p>
            <a:pPr>
              <a:buFontTx/>
              <a:buChar char="-"/>
            </a:pPr>
            <a:r>
              <a:rPr lang="en-US"/>
              <a:t>Within 30 days for device-related information (MDR/IVDR Annex VI, Part C section 5.8)</a:t>
            </a:r>
          </a:p>
          <a:p>
            <a:pPr>
              <a:buFontTx/>
              <a:buChar char="-"/>
            </a:pPr>
            <a:r>
              <a:rPr lang="en-US"/>
              <a:t>Within 1 week for actor information changes (MDR Article 31/IVDR Article 28)</a:t>
            </a:r>
          </a:p>
          <a:p>
            <a:pPr>
              <a:buFontTx/>
              <a:buChar char="-"/>
            </a:pPr>
            <a:endParaRPr lang="en-US"/>
          </a:p>
          <a:p>
            <a:pPr marL="0" indent="0">
              <a:buNone/>
            </a:pPr>
            <a:r>
              <a:rPr lang="en-US" b="1"/>
              <a:t>IMPORTANT: </a:t>
            </a:r>
          </a:p>
          <a:p>
            <a:pPr marL="0" indent="0">
              <a:buNone/>
            </a:pPr>
            <a:r>
              <a:rPr lang="en-US" b="1"/>
              <a:t>Even if no changes occur, economic operators must confirm the accuracy of their EUDAMED data</a:t>
            </a:r>
          </a:p>
          <a:p>
            <a:pPr marL="0" indent="0">
              <a:buNone/>
            </a:pPr>
            <a:endParaRPr lang="en-US" b="1"/>
          </a:p>
          <a:p>
            <a:pPr marL="0" indent="0">
              <a:buNone/>
            </a:pPr>
            <a:r>
              <a:rPr lang="en-US"/>
              <a:t>Timeline involved:</a:t>
            </a:r>
          </a:p>
          <a:p>
            <a:pPr>
              <a:buFontTx/>
              <a:buChar char="-"/>
            </a:pPr>
            <a:r>
              <a:rPr lang="en-US"/>
              <a:t>Within 1 year after initial submission</a:t>
            </a:r>
          </a:p>
          <a:p>
            <a:pPr>
              <a:buFontTx/>
              <a:buChar char="-"/>
            </a:pPr>
            <a:r>
              <a:rPr lang="en-US"/>
              <a:t>Every 2 years thereafter</a:t>
            </a:r>
          </a:p>
          <a:p>
            <a:pPr marL="0" indent="0">
              <a:buNone/>
            </a:pPr>
            <a:endParaRPr lang="en-US"/>
          </a:p>
          <a:p>
            <a:pPr marL="0" indent="0">
              <a:buNone/>
            </a:pPr>
            <a:r>
              <a:rPr lang="en-US" u="sng"/>
              <a:t>Note:</a:t>
            </a:r>
          </a:p>
          <a:p>
            <a:pPr marL="0" indent="0">
              <a:buNone/>
            </a:pPr>
            <a:r>
              <a:rPr lang="en-US"/>
              <a:t>If confirmation is not provided within 6 months of the deadline Member States may take corrective measures within their territory until the operator complies.</a:t>
            </a:r>
          </a:p>
          <a:p>
            <a:pPr marL="0" indent="0">
              <a:buNone/>
            </a:pPr>
            <a:endParaRPr lang="en-US"/>
          </a:p>
          <a:p>
            <a:pPr marL="0" indent="0">
              <a:buNone/>
            </a:pPr>
            <a:endParaRPr lang="en-NL"/>
          </a:p>
        </p:txBody>
      </p:sp>
      <p:sp>
        <p:nvSpPr>
          <p:cNvPr id="4" name="Title 3">
            <a:extLst>
              <a:ext uri="{FF2B5EF4-FFF2-40B4-BE49-F238E27FC236}">
                <a16:creationId xmlns:a16="http://schemas.microsoft.com/office/drawing/2014/main" id="{5DDB69A3-543B-C281-80F1-B41DCB5A64A9}"/>
              </a:ext>
            </a:extLst>
          </p:cNvPr>
          <p:cNvSpPr>
            <a:spLocks noGrp="1"/>
          </p:cNvSpPr>
          <p:nvPr>
            <p:ph type="title"/>
          </p:nvPr>
        </p:nvSpPr>
        <p:spPr/>
        <p:txBody>
          <a:bodyPr/>
          <a:lstStyle/>
          <a:p>
            <a:r>
              <a:rPr lang="en-US"/>
              <a:t>Ongoing responsibilities</a:t>
            </a:r>
            <a:endParaRPr lang="en-NL"/>
          </a:p>
        </p:txBody>
      </p:sp>
    </p:spTree>
    <p:extLst>
      <p:ext uri="{BB962C8B-B14F-4D97-AF65-F5344CB8AC3E}">
        <p14:creationId xmlns:p14="http://schemas.microsoft.com/office/powerpoint/2010/main" val="3781564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EC1B1-4AA9-1520-0316-D272907576D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B7D877-9A14-3362-A7D2-758C6C3E13CA}"/>
              </a:ext>
            </a:extLst>
          </p:cNvPr>
          <p:cNvSpPr>
            <a:spLocks noGrp="1"/>
          </p:cNvSpPr>
          <p:nvPr>
            <p:ph type="sldNum" sz="quarter" idx="4"/>
          </p:nvPr>
        </p:nvSpPr>
        <p:spPr/>
        <p:txBody>
          <a:bodyPr/>
          <a:lstStyle/>
          <a:p>
            <a:fld id="{B6F15528-21DE-4FAA-801E-634DDDAF4B2B}" type="slidenum">
              <a:rPr lang="en-US" smtClean="0"/>
              <a:pPr/>
              <a:t>33</a:t>
            </a:fld>
            <a:endParaRPr lang="en-US"/>
          </a:p>
        </p:txBody>
      </p:sp>
      <p:sp>
        <p:nvSpPr>
          <p:cNvPr id="3" name="Text Placeholder 2">
            <a:extLst>
              <a:ext uri="{FF2B5EF4-FFF2-40B4-BE49-F238E27FC236}">
                <a16:creationId xmlns:a16="http://schemas.microsoft.com/office/drawing/2014/main" id="{001C6AE5-CC84-3D84-820E-3A85ECA7613F}"/>
              </a:ext>
            </a:extLst>
          </p:cNvPr>
          <p:cNvSpPr>
            <a:spLocks noGrp="1"/>
          </p:cNvSpPr>
          <p:nvPr>
            <p:ph type="body" sz="quarter" idx="10"/>
          </p:nvPr>
        </p:nvSpPr>
        <p:spPr/>
        <p:txBody>
          <a:bodyPr>
            <a:normAutofit fontScale="77500" lnSpcReduction="20000"/>
          </a:bodyPr>
          <a:lstStyle/>
          <a:p>
            <a:pPr marL="0" indent="0">
              <a:buNone/>
            </a:pPr>
            <a:r>
              <a:rPr lang="en-US" b="1"/>
              <a:t>Challenges for Manufacturers in Implementing UDI Across Regions</a:t>
            </a:r>
          </a:p>
          <a:p>
            <a:r>
              <a:rPr lang="en-US"/>
              <a:t>Complex Database Submissions: Each region has its own UDI database with unique attributes, making submissions time-consuming and error-prone.</a:t>
            </a:r>
          </a:p>
          <a:p>
            <a:r>
              <a:rPr lang="en-US"/>
              <a:t>Evolving Regulations: Continuous updates to UDI requirements demand constant monitoring and adaptation.</a:t>
            </a:r>
          </a:p>
          <a:p>
            <a:r>
              <a:rPr lang="en-US"/>
              <a:t>Multiple countries’ UDI database deadlines are approaching simultaneously, creating compliance challenges.</a:t>
            </a:r>
          </a:p>
          <a:p>
            <a:endParaRPr lang="en-US"/>
          </a:p>
          <a:p>
            <a:pPr lvl="1">
              <a:buFont typeface="Courier New" panose="02070309020205020404" pitchFamily="49" charset="0"/>
              <a:buChar char="o"/>
            </a:pPr>
            <a:endParaRPr lang="en-US" b="1"/>
          </a:p>
          <a:p>
            <a:pPr marL="0" indent="0">
              <a:buNone/>
            </a:pPr>
            <a:endParaRPr lang="en-US" b="1"/>
          </a:p>
          <a:p>
            <a:pPr marL="0" indent="0">
              <a:buNone/>
            </a:pPr>
            <a:endParaRPr lang="en-US" b="1"/>
          </a:p>
          <a:p>
            <a:pPr marL="0" indent="0">
              <a:buNone/>
            </a:pPr>
            <a:endParaRPr lang="en-US" b="1"/>
          </a:p>
          <a:p>
            <a:pPr marL="0" indent="0">
              <a:buNone/>
            </a:pPr>
            <a:endParaRPr lang="en-US" b="1"/>
          </a:p>
          <a:p>
            <a:pPr marL="0" indent="0">
              <a:buNone/>
            </a:pPr>
            <a:r>
              <a:rPr lang="en-US" b="1"/>
              <a:t>Strategies to Overcome Challenges</a:t>
            </a:r>
          </a:p>
          <a:p>
            <a:r>
              <a:rPr lang="en-US"/>
              <a:t>Centralized Data Management: Implement systems that allow tailoring UDI data for regional needs.</a:t>
            </a:r>
          </a:p>
          <a:p>
            <a:r>
              <a:rPr lang="en-US"/>
              <a:t>Regulatory Expertise: Leverage consultants to navigate regional UDI requirements effectively.</a:t>
            </a:r>
          </a:p>
          <a:p>
            <a:r>
              <a:rPr lang="en-US"/>
              <a:t>Ensure a robust QMS addressing all elements of UDI data and UDI database management (i.e. not only focusing on how to assign a UDI-DI). </a:t>
            </a:r>
          </a:p>
          <a:p>
            <a:pPr marL="0" indent="0">
              <a:buNone/>
            </a:pPr>
            <a:endParaRPr lang="en-NL"/>
          </a:p>
        </p:txBody>
      </p:sp>
      <p:sp>
        <p:nvSpPr>
          <p:cNvPr id="4" name="Title 3">
            <a:extLst>
              <a:ext uri="{FF2B5EF4-FFF2-40B4-BE49-F238E27FC236}">
                <a16:creationId xmlns:a16="http://schemas.microsoft.com/office/drawing/2014/main" id="{B9F38C11-20D2-798F-3FF1-0779C18E99D9}"/>
              </a:ext>
            </a:extLst>
          </p:cNvPr>
          <p:cNvSpPr>
            <a:spLocks noGrp="1"/>
          </p:cNvSpPr>
          <p:nvPr>
            <p:ph type="title"/>
          </p:nvPr>
        </p:nvSpPr>
        <p:spPr/>
        <p:txBody>
          <a:bodyPr/>
          <a:lstStyle/>
          <a:p>
            <a:r>
              <a:rPr lang="en-US" sz="4800"/>
              <a:t>UDI Compliance Across Multiple Regions</a:t>
            </a:r>
            <a:endParaRPr lang="en-NL" sz="4800"/>
          </a:p>
        </p:txBody>
      </p:sp>
      <p:sp>
        <p:nvSpPr>
          <p:cNvPr id="5" name="AutoShape 2">
            <a:extLst>
              <a:ext uri="{FF2B5EF4-FFF2-40B4-BE49-F238E27FC236}">
                <a16:creationId xmlns:a16="http://schemas.microsoft.com/office/drawing/2014/main" id="{3651CCBA-366B-BE1B-4A47-0101039EDE77}"/>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6" name="AutoShape 4">
            <a:extLst>
              <a:ext uri="{FF2B5EF4-FFF2-40B4-BE49-F238E27FC236}">
                <a16:creationId xmlns:a16="http://schemas.microsoft.com/office/drawing/2014/main" id="{0AECB403-6313-E0F3-44EC-D4D35866AF62}"/>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7" name="AutoShape 6">
            <a:extLst>
              <a:ext uri="{FF2B5EF4-FFF2-40B4-BE49-F238E27FC236}">
                <a16:creationId xmlns:a16="http://schemas.microsoft.com/office/drawing/2014/main" id="{FEFCB14F-D3D0-580F-F1C1-96FF6316A709}"/>
              </a:ext>
            </a:extLst>
          </p:cNvPr>
          <p:cNvSpPr>
            <a:spLocks noChangeAspect="1" noChangeArrowheads="1"/>
          </p:cNvSpPr>
          <p:nvPr/>
        </p:nvSpPr>
        <p:spPr bwMode="auto">
          <a:xfrm>
            <a:off x="9296400" y="5295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8" name="AutoShape 8">
            <a:extLst>
              <a:ext uri="{FF2B5EF4-FFF2-40B4-BE49-F238E27FC236}">
                <a16:creationId xmlns:a16="http://schemas.microsoft.com/office/drawing/2014/main" id="{DE80CECA-3D78-2147-2FD5-84A00AFA55FB}"/>
              </a:ext>
            </a:extLst>
          </p:cNvPr>
          <p:cNvSpPr>
            <a:spLocks noChangeAspect="1" noChangeArrowheads="1"/>
          </p:cNvSpPr>
          <p:nvPr/>
        </p:nvSpPr>
        <p:spPr bwMode="auto">
          <a:xfrm>
            <a:off x="9448800" y="5448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16394" name="Picture 10" descr="European Union - Wikipedia">
            <a:extLst>
              <a:ext uri="{FF2B5EF4-FFF2-40B4-BE49-F238E27FC236}">
                <a16:creationId xmlns:a16="http://schemas.microsoft.com/office/drawing/2014/main" id="{07E5DAA6-10CC-13AE-36F8-0FCED556D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1197" y="5753100"/>
            <a:ext cx="506194" cy="338138"/>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Switzerland Country Flag | Flags Online">
            <a:extLst>
              <a:ext uri="{FF2B5EF4-FFF2-40B4-BE49-F238E27FC236}">
                <a16:creationId xmlns:a16="http://schemas.microsoft.com/office/drawing/2014/main" id="{0AF79090-959F-C012-A474-C2755A92E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1087" y="6140291"/>
            <a:ext cx="486414" cy="338138"/>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Flag of Australia - Wikipedia">
            <a:extLst>
              <a:ext uri="{FF2B5EF4-FFF2-40B4-BE49-F238E27FC236}">
                <a16:creationId xmlns:a16="http://schemas.microsoft.com/office/drawing/2014/main" id="{454BF920-9DB1-49B9-E66D-7C9CF52CD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0977" y="6527482"/>
            <a:ext cx="486414" cy="338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E3E123D2-8088-C290-5D1E-55FEEDBD48F5}"/>
              </a:ext>
            </a:extLst>
          </p:cNvPr>
          <p:cNvGraphicFramePr>
            <a:graphicFrameLocks noGrp="1"/>
          </p:cNvGraphicFramePr>
          <p:nvPr>
            <p:extLst>
              <p:ext uri="{D42A27DB-BD31-4B8C-83A1-F6EECF244321}">
                <p14:modId xmlns:p14="http://schemas.microsoft.com/office/powerpoint/2010/main" val="2201450875"/>
              </p:ext>
            </p:extLst>
          </p:nvPr>
        </p:nvGraphicFramePr>
        <p:xfrm>
          <a:off x="1762818" y="5753100"/>
          <a:ext cx="9702801" cy="1112520"/>
        </p:xfrm>
        <a:graphic>
          <a:graphicData uri="http://schemas.openxmlformats.org/drawingml/2006/table">
            <a:tbl>
              <a:tblPr firstRow="1" bandRow="1">
                <a:tableStyleId>{5940675A-B579-460E-94D1-54222C63F5DA}</a:tableStyleId>
              </a:tblPr>
              <a:tblGrid>
                <a:gridCol w="3234267">
                  <a:extLst>
                    <a:ext uri="{9D8B030D-6E8A-4147-A177-3AD203B41FA5}">
                      <a16:colId xmlns:a16="http://schemas.microsoft.com/office/drawing/2014/main" val="3338900775"/>
                    </a:ext>
                  </a:extLst>
                </a:gridCol>
                <a:gridCol w="3234267">
                  <a:extLst>
                    <a:ext uri="{9D8B030D-6E8A-4147-A177-3AD203B41FA5}">
                      <a16:colId xmlns:a16="http://schemas.microsoft.com/office/drawing/2014/main" val="669868783"/>
                    </a:ext>
                  </a:extLst>
                </a:gridCol>
                <a:gridCol w="3234267">
                  <a:extLst>
                    <a:ext uri="{9D8B030D-6E8A-4147-A177-3AD203B41FA5}">
                      <a16:colId xmlns:a16="http://schemas.microsoft.com/office/drawing/2014/main" val="128739583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EUDAMED</a:t>
                      </a:r>
                    </a:p>
                  </a:txBody>
                  <a:tcPr/>
                </a:tc>
                <a:tc>
                  <a:txBody>
                    <a:bodyPr/>
                    <a:lstStyle/>
                    <a:p>
                      <a:r>
                        <a:rPr lang="en-US"/>
                        <a:t>Q1 2026</a:t>
                      </a:r>
                      <a:endParaRPr lang="en-NL"/>
                    </a:p>
                  </a:txBody>
                  <a:tcPr/>
                </a:tc>
                <a:tc>
                  <a:txBody>
                    <a:bodyPr/>
                    <a:lstStyle/>
                    <a:p>
                      <a:endParaRPr lang="en-NL"/>
                    </a:p>
                  </a:txBody>
                  <a:tcPr/>
                </a:tc>
                <a:extLst>
                  <a:ext uri="{0D108BD9-81ED-4DB2-BD59-A6C34878D82A}">
                    <a16:rowId xmlns:a16="http://schemas.microsoft.com/office/drawing/2014/main" val="4803971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t>Swissdamed</a:t>
                      </a:r>
                      <a:endParaRPr lang="en-US" b="1"/>
                    </a:p>
                  </a:txBody>
                  <a:tcPr/>
                </a:tc>
                <a:tc>
                  <a:txBody>
                    <a:bodyPr/>
                    <a:lstStyle/>
                    <a:p>
                      <a:r>
                        <a:rPr lang="en-US"/>
                        <a:t>1 July 2026</a:t>
                      </a:r>
                      <a:endParaRPr lang="en-NL"/>
                    </a:p>
                  </a:txBody>
                  <a:tcPr/>
                </a:tc>
                <a:tc>
                  <a:txBody>
                    <a:bodyPr/>
                    <a:lstStyle/>
                    <a:p>
                      <a:endParaRPr lang="en-NL"/>
                    </a:p>
                  </a:txBody>
                  <a:tcPr/>
                </a:tc>
                <a:extLst>
                  <a:ext uri="{0D108BD9-81ED-4DB2-BD59-A6C34878D82A}">
                    <a16:rowId xmlns:a16="http://schemas.microsoft.com/office/drawing/2014/main" val="13829761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t>AusDID</a:t>
                      </a:r>
                      <a:endParaRPr lang="en-US" b="1"/>
                    </a:p>
                  </a:txBody>
                  <a:tcPr/>
                </a:tc>
                <a:tc>
                  <a:txBody>
                    <a:bodyPr/>
                    <a:lstStyle/>
                    <a:p>
                      <a:r>
                        <a:rPr lang="en-US"/>
                        <a:t>1 July 2026 (Class III)</a:t>
                      </a:r>
                      <a:endParaRPr lang="en-NL"/>
                    </a:p>
                  </a:txBody>
                  <a:tcPr/>
                </a:tc>
                <a:tc>
                  <a:txBody>
                    <a:bodyPr/>
                    <a:lstStyle/>
                    <a:p>
                      <a:endParaRPr lang="en-NL"/>
                    </a:p>
                  </a:txBody>
                  <a:tcPr/>
                </a:tc>
                <a:extLst>
                  <a:ext uri="{0D108BD9-81ED-4DB2-BD59-A6C34878D82A}">
                    <a16:rowId xmlns:a16="http://schemas.microsoft.com/office/drawing/2014/main" val="737307185"/>
                  </a:ext>
                </a:extLst>
              </a:tr>
            </a:tbl>
          </a:graphicData>
        </a:graphic>
      </p:graphicFrame>
      <p:sp>
        <p:nvSpPr>
          <p:cNvPr id="10" name="TextBox 9">
            <a:extLst>
              <a:ext uri="{FF2B5EF4-FFF2-40B4-BE49-F238E27FC236}">
                <a16:creationId xmlns:a16="http://schemas.microsoft.com/office/drawing/2014/main" id="{BC174DF5-6FDD-2952-DB7B-1AEECB844822}"/>
              </a:ext>
            </a:extLst>
          </p:cNvPr>
          <p:cNvSpPr txBox="1"/>
          <p:nvPr/>
        </p:nvSpPr>
        <p:spPr>
          <a:xfrm>
            <a:off x="15718536" y="9744639"/>
            <a:ext cx="1536192" cy="369332"/>
          </a:xfrm>
          <a:prstGeom prst="rect">
            <a:avLst/>
          </a:prstGeom>
          <a:noFill/>
        </p:spPr>
        <p:txBody>
          <a:bodyPr wrap="square" rtlCol="0">
            <a:spAutoFit/>
          </a:bodyPr>
          <a:lstStyle/>
          <a:p>
            <a:r>
              <a:rPr lang="en-US"/>
              <a:t>Poll 9</a:t>
            </a:r>
            <a:endParaRPr lang="en-NL"/>
          </a:p>
        </p:txBody>
      </p:sp>
    </p:spTree>
    <p:extLst>
      <p:ext uri="{BB962C8B-B14F-4D97-AF65-F5344CB8AC3E}">
        <p14:creationId xmlns:p14="http://schemas.microsoft.com/office/powerpoint/2010/main" val="1784885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BDC7B-E2AC-41AE-BB83-E0D4AA5EC14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43D6AB-70C2-AE88-95A1-408E979A51AD}"/>
              </a:ext>
            </a:extLst>
          </p:cNvPr>
          <p:cNvSpPr>
            <a:spLocks noGrp="1"/>
          </p:cNvSpPr>
          <p:nvPr>
            <p:ph type="sldNum" sz="quarter" idx="4"/>
          </p:nvPr>
        </p:nvSpPr>
        <p:spPr/>
        <p:txBody>
          <a:bodyPr/>
          <a:lstStyle/>
          <a:p>
            <a:fld id="{B6F15528-21DE-4FAA-801E-634DDDAF4B2B}" type="slidenum">
              <a:rPr lang="en-US" smtClean="0"/>
              <a:pPr/>
              <a:t>34</a:t>
            </a:fld>
            <a:endParaRPr lang="en-US"/>
          </a:p>
        </p:txBody>
      </p:sp>
      <p:sp>
        <p:nvSpPr>
          <p:cNvPr id="3" name="Text Placeholder 2">
            <a:extLst>
              <a:ext uri="{FF2B5EF4-FFF2-40B4-BE49-F238E27FC236}">
                <a16:creationId xmlns:a16="http://schemas.microsoft.com/office/drawing/2014/main" id="{7E96BF04-F1EB-FBF5-0BD4-F4D7C5C39339}"/>
              </a:ext>
            </a:extLst>
          </p:cNvPr>
          <p:cNvSpPr>
            <a:spLocks noGrp="1"/>
          </p:cNvSpPr>
          <p:nvPr>
            <p:ph type="body" sz="quarter" idx="10"/>
          </p:nvPr>
        </p:nvSpPr>
        <p:spPr/>
        <p:txBody>
          <a:bodyPr>
            <a:normAutofit/>
          </a:bodyPr>
          <a:lstStyle/>
          <a:p>
            <a:r>
              <a:rPr lang="en-US" b="1"/>
              <a:t>EUDAMED is not optional</a:t>
            </a:r>
            <a:r>
              <a:rPr lang="en-US"/>
              <a:t> – Actor and Device registration are mandatory under MDR/IVDR 6 months after the notice in OJEU.</a:t>
            </a:r>
          </a:p>
          <a:p>
            <a:r>
              <a:rPr lang="en-US" b="1"/>
              <a:t>Preparation is key</a:t>
            </a:r>
            <a:r>
              <a:rPr lang="en-US"/>
              <a:t> – gather documents (Mandate, PRRC details, certificates, UDI data) </a:t>
            </a:r>
            <a:r>
              <a:rPr lang="en-US" i="1"/>
              <a:t>before</a:t>
            </a:r>
            <a:r>
              <a:rPr lang="en-US"/>
              <a:t> starting registration.</a:t>
            </a:r>
          </a:p>
          <a:p>
            <a:r>
              <a:rPr lang="en-US" b="1"/>
              <a:t>Common pitfalls can be avoided</a:t>
            </a:r>
            <a:r>
              <a:rPr lang="en-US"/>
              <a:t> – validate data consistency.</a:t>
            </a:r>
          </a:p>
          <a:p>
            <a:r>
              <a:rPr lang="en-US" b="1"/>
              <a:t>Think beyond compliance</a:t>
            </a:r>
            <a:r>
              <a:rPr lang="en-US"/>
              <a:t> – centralize your UDI data, align global submissions, and leverage automation (bulk uploads, M2M).</a:t>
            </a:r>
          </a:p>
          <a:p>
            <a:r>
              <a:rPr lang="en-US" b="1"/>
              <a:t>Engage a knowledgeable partner (where needed)</a:t>
            </a:r>
            <a:r>
              <a:rPr lang="en-US"/>
              <a:t> – ensure smooth data upload, ongoing maintenance, and regulatory readiness.</a:t>
            </a:r>
          </a:p>
          <a:p>
            <a:endParaRPr lang="en-US"/>
          </a:p>
          <a:p>
            <a:endParaRPr lang="en-US"/>
          </a:p>
          <a:p>
            <a:endParaRPr lang="en-US"/>
          </a:p>
          <a:p>
            <a:endParaRPr lang="en-US"/>
          </a:p>
          <a:p>
            <a:endParaRPr lang="en-US"/>
          </a:p>
          <a:p>
            <a:endParaRPr lang="en-US"/>
          </a:p>
          <a:p>
            <a:pPr marL="0" indent="0">
              <a:buNone/>
            </a:pPr>
            <a:endParaRPr lang="en-NL"/>
          </a:p>
        </p:txBody>
      </p:sp>
      <p:sp>
        <p:nvSpPr>
          <p:cNvPr id="4" name="Title 3">
            <a:extLst>
              <a:ext uri="{FF2B5EF4-FFF2-40B4-BE49-F238E27FC236}">
                <a16:creationId xmlns:a16="http://schemas.microsoft.com/office/drawing/2014/main" id="{7D6EA894-D2E7-CC68-0F44-B00001F6C437}"/>
              </a:ext>
            </a:extLst>
          </p:cNvPr>
          <p:cNvSpPr>
            <a:spLocks noGrp="1"/>
          </p:cNvSpPr>
          <p:nvPr>
            <p:ph type="title"/>
          </p:nvPr>
        </p:nvSpPr>
        <p:spPr/>
        <p:txBody>
          <a:bodyPr/>
          <a:lstStyle/>
          <a:p>
            <a:r>
              <a:rPr lang="en-US" sz="4800"/>
              <a:t>Key Takeaways</a:t>
            </a:r>
          </a:p>
        </p:txBody>
      </p:sp>
      <p:sp>
        <p:nvSpPr>
          <p:cNvPr id="5" name="AutoShape 2">
            <a:extLst>
              <a:ext uri="{FF2B5EF4-FFF2-40B4-BE49-F238E27FC236}">
                <a16:creationId xmlns:a16="http://schemas.microsoft.com/office/drawing/2014/main" id="{A13DB571-9B35-D756-7E4D-0D97185528C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6" name="AutoShape 4">
            <a:extLst>
              <a:ext uri="{FF2B5EF4-FFF2-40B4-BE49-F238E27FC236}">
                <a16:creationId xmlns:a16="http://schemas.microsoft.com/office/drawing/2014/main" id="{1EE3F424-8CC3-4D0A-7DE3-810DC0B18FA1}"/>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7" name="AutoShape 6">
            <a:extLst>
              <a:ext uri="{FF2B5EF4-FFF2-40B4-BE49-F238E27FC236}">
                <a16:creationId xmlns:a16="http://schemas.microsoft.com/office/drawing/2014/main" id="{E926AF0F-43CB-9D5E-740E-886E7957C978}"/>
              </a:ext>
            </a:extLst>
          </p:cNvPr>
          <p:cNvSpPr>
            <a:spLocks noChangeAspect="1" noChangeArrowheads="1"/>
          </p:cNvSpPr>
          <p:nvPr/>
        </p:nvSpPr>
        <p:spPr bwMode="auto">
          <a:xfrm>
            <a:off x="9296400" y="5295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8" name="AutoShape 8">
            <a:extLst>
              <a:ext uri="{FF2B5EF4-FFF2-40B4-BE49-F238E27FC236}">
                <a16:creationId xmlns:a16="http://schemas.microsoft.com/office/drawing/2014/main" id="{E5EFCB69-DF88-330B-FA06-B92AB29F2EF9}"/>
              </a:ext>
            </a:extLst>
          </p:cNvPr>
          <p:cNvSpPr>
            <a:spLocks noChangeAspect="1" noChangeArrowheads="1"/>
          </p:cNvSpPr>
          <p:nvPr/>
        </p:nvSpPr>
        <p:spPr bwMode="auto">
          <a:xfrm>
            <a:off x="9448800" y="5448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Tree>
    <p:extLst>
      <p:ext uri="{BB962C8B-B14F-4D97-AF65-F5344CB8AC3E}">
        <p14:creationId xmlns:p14="http://schemas.microsoft.com/office/powerpoint/2010/main" val="2879802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0F5A8-C3F9-D731-4B1D-A17DF02FFC8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C36D65-E53B-6358-E8E6-C5DE0CA41996}"/>
              </a:ext>
            </a:extLst>
          </p:cNvPr>
          <p:cNvSpPr>
            <a:spLocks noGrp="1"/>
          </p:cNvSpPr>
          <p:nvPr>
            <p:ph type="sldNum" sz="quarter" idx="4"/>
          </p:nvPr>
        </p:nvSpPr>
        <p:spPr/>
        <p:txBody>
          <a:bodyPr/>
          <a:lstStyle/>
          <a:p>
            <a:fld id="{B6F15528-21DE-4FAA-801E-634DDDAF4B2B}" type="slidenum">
              <a:rPr lang="en-US" smtClean="0"/>
              <a:pPr/>
              <a:t>35</a:t>
            </a:fld>
            <a:endParaRPr lang="en-US"/>
          </a:p>
        </p:txBody>
      </p:sp>
      <p:sp>
        <p:nvSpPr>
          <p:cNvPr id="4" name="Title 3">
            <a:extLst>
              <a:ext uri="{FF2B5EF4-FFF2-40B4-BE49-F238E27FC236}">
                <a16:creationId xmlns:a16="http://schemas.microsoft.com/office/drawing/2014/main" id="{D3DA6878-8B25-11AF-6C5E-F11CF77DC10F}"/>
              </a:ext>
            </a:extLst>
          </p:cNvPr>
          <p:cNvSpPr>
            <a:spLocks noGrp="1"/>
          </p:cNvSpPr>
          <p:nvPr>
            <p:ph type="title"/>
          </p:nvPr>
        </p:nvSpPr>
        <p:spPr/>
        <p:txBody>
          <a:bodyPr/>
          <a:lstStyle/>
          <a:p>
            <a:r>
              <a:rPr lang="en-US" sz="4800"/>
              <a:t>How MedEnvoy Can Help</a:t>
            </a:r>
            <a:endParaRPr lang="en-US"/>
          </a:p>
        </p:txBody>
      </p:sp>
      <p:sp>
        <p:nvSpPr>
          <p:cNvPr id="5" name="AutoShape 2">
            <a:extLst>
              <a:ext uri="{FF2B5EF4-FFF2-40B4-BE49-F238E27FC236}">
                <a16:creationId xmlns:a16="http://schemas.microsoft.com/office/drawing/2014/main" id="{D5585A55-F794-11A2-CD7C-FA21B4406F5A}"/>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6" name="AutoShape 4">
            <a:extLst>
              <a:ext uri="{FF2B5EF4-FFF2-40B4-BE49-F238E27FC236}">
                <a16:creationId xmlns:a16="http://schemas.microsoft.com/office/drawing/2014/main" id="{12398935-6E79-A26D-DDA1-59CBBCB33709}"/>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7" name="AutoShape 6">
            <a:extLst>
              <a:ext uri="{FF2B5EF4-FFF2-40B4-BE49-F238E27FC236}">
                <a16:creationId xmlns:a16="http://schemas.microsoft.com/office/drawing/2014/main" id="{7DEFB24A-DEC6-5189-4C53-256F6EBA970F}"/>
              </a:ext>
            </a:extLst>
          </p:cNvPr>
          <p:cNvSpPr>
            <a:spLocks noChangeAspect="1" noChangeArrowheads="1"/>
          </p:cNvSpPr>
          <p:nvPr/>
        </p:nvSpPr>
        <p:spPr bwMode="auto">
          <a:xfrm>
            <a:off x="9296400" y="5295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8" name="AutoShape 8">
            <a:extLst>
              <a:ext uri="{FF2B5EF4-FFF2-40B4-BE49-F238E27FC236}">
                <a16:creationId xmlns:a16="http://schemas.microsoft.com/office/drawing/2014/main" id="{D33D235C-2997-DA57-ECA9-CA99EE4F99B3}"/>
              </a:ext>
            </a:extLst>
          </p:cNvPr>
          <p:cNvSpPr>
            <a:spLocks noChangeAspect="1" noChangeArrowheads="1"/>
          </p:cNvSpPr>
          <p:nvPr/>
        </p:nvSpPr>
        <p:spPr bwMode="auto">
          <a:xfrm>
            <a:off x="9448800" y="5448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11" name="Text Placeholder 10">
            <a:extLst>
              <a:ext uri="{FF2B5EF4-FFF2-40B4-BE49-F238E27FC236}">
                <a16:creationId xmlns:a16="http://schemas.microsoft.com/office/drawing/2014/main" id="{7FEE1E82-B309-67BA-AAF0-7FAF246E4A75}"/>
              </a:ext>
            </a:extLst>
          </p:cNvPr>
          <p:cNvSpPr>
            <a:spLocks noGrp="1"/>
          </p:cNvSpPr>
          <p:nvPr>
            <p:ph type="body" sz="quarter" idx="10"/>
          </p:nvPr>
        </p:nvSpPr>
        <p:spPr/>
        <p:txBody>
          <a:bodyPr vert="horz" lIns="91440" tIns="45720" rIns="91440" bIns="45720" rtlCol="0" anchor="t">
            <a:normAutofit/>
          </a:bodyPr>
          <a:lstStyle/>
          <a:p>
            <a:r>
              <a:rPr lang="en-US" err="1"/>
              <a:t>MedEnvoy</a:t>
            </a:r>
            <a:r>
              <a:rPr lang="en-US"/>
              <a:t> can help you transition to mandatory EUDAMED registration and reporting with minimal disruption to your resources and business operations. With our combination of regulatory expertise and technical solutions, we can manage your initial Actor and UDI registrations and provide ongoing lifecycle maintenance to keep your data accurate and compliant.</a:t>
            </a:r>
          </a:p>
          <a:p>
            <a:endParaRPr lang="en-US"/>
          </a:p>
          <a:p>
            <a:r>
              <a:rPr lang="en-US"/>
              <a:t>How we can help</a:t>
            </a:r>
          </a:p>
          <a:p>
            <a:pPr lvl="1">
              <a:buFont typeface="Courier New" pitchFamily="34" charset="0"/>
              <a:buChar char="o"/>
            </a:pPr>
            <a:r>
              <a:rPr lang="en-US"/>
              <a:t>Eliminate the burden of complex registrations by outsourcing the process </a:t>
            </a:r>
          </a:p>
          <a:p>
            <a:pPr lvl="1">
              <a:buFont typeface="Courier New" pitchFamily="34" charset="0"/>
              <a:buChar char="o"/>
            </a:pPr>
            <a:r>
              <a:rPr lang="en-US"/>
              <a:t>Simplify compliance with our custom tool </a:t>
            </a:r>
            <a:r>
              <a:rPr lang="en-US" b="1"/>
              <a:t>GloRIAS </a:t>
            </a:r>
          </a:p>
          <a:p>
            <a:pPr lvl="1">
              <a:buFont typeface="Courier New" pitchFamily="34" charset="0"/>
              <a:buChar char="o"/>
            </a:pPr>
            <a:r>
              <a:rPr lang="en-US"/>
              <a:t>Streamline and centralize your data management </a:t>
            </a:r>
          </a:p>
          <a:p>
            <a:pPr lvl="1">
              <a:buFont typeface="Courier New" pitchFamily="34" charset="0"/>
              <a:buChar char="o"/>
            </a:pPr>
            <a:r>
              <a:rPr lang="en-US"/>
              <a:t>Gain direct access to our experienced regulatory experts</a:t>
            </a:r>
            <a:br>
              <a:rPr lang="en-US"/>
            </a:br>
            <a:endParaRPr lang="en-US"/>
          </a:p>
          <a:p>
            <a:endParaRPr lang="en-US"/>
          </a:p>
        </p:txBody>
      </p:sp>
      <p:sp>
        <p:nvSpPr>
          <p:cNvPr id="12" name="TextBox 11">
            <a:extLst>
              <a:ext uri="{FF2B5EF4-FFF2-40B4-BE49-F238E27FC236}">
                <a16:creationId xmlns:a16="http://schemas.microsoft.com/office/drawing/2014/main" id="{5F5057E1-A608-5BC0-738A-5FDB8CBB06CC}"/>
              </a:ext>
            </a:extLst>
          </p:cNvPr>
          <p:cNvSpPr txBox="1"/>
          <p:nvPr/>
        </p:nvSpPr>
        <p:spPr>
          <a:xfrm>
            <a:off x="14214232" y="5295900"/>
            <a:ext cx="363835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Access our EUDAMED Service:</a:t>
            </a:r>
          </a:p>
        </p:txBody>
      </p:sp>
      <p:pic>
        <p:nvPicPr>
          <p:cNvPr id="3" name="Picture 2" descr="A qr code on a black background&#10;&#10;AI-generated content may be incorrect.">
            <a:extLst>
              <a:ext uri="{FF2B5EF4-FFF2-40B4-BE49-F238E27FC236}">
                <a16:creationId xmlns:a16="http://schemas.microsoft.com/office/drawing/2014/main" id="{1BB3C7C6-49AB-D134-00D9-5F5185A85C74}"/>
              </a:ext>
            </a:extLst>
          </p:cNvPr>
          <p:cNvPicPr>
            <a:picLocks noChangeAspect="1"/>
          </p:cNvPicPr>
          <p:nvPr/>
        </p:nvPicPr>
        <p:blipFill>
          <a:blip r:embed="rId2"/>
          <a:stretch>
            <a:fillRect/>
          </a:stretch>
        </p:blipFill>
        <p:spPr>
          <a:xfrm>
            <a:off x="13390989" y="5924205"/>
            <a:ext cx="5284839" cy="3853017"/>
          </a:xfrm>
          <a:prstGeom prst="rect">
            <a:avLst/>
          </a:prstGeom>
        </p:spPr>
      </p:pic>
    </p:spTree>
    <p:extLst>
      <p:ext uri="{BB962C8B-B14F-4D97-AF65-F5344CB8AC3E}">
        <p14:creationId xmlns:p14="http://schemas.microsoft.com/office/powerpoint/2010/main" val="1098574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E5BF02-6650-009E-BE68-2D31DD8CD811}"/>
              </a:ext>
            </a:extLst>
          </p:cNvPr>
          <p:cNvSpPr>
            <a:spLocks noGrp="1"/>
          </p:cNvSpPr>
          <p:nvPr>
            <p:ph type="sldNum" sz="quarter" idx="4"/>
          </p:nvPr>
        </p:nvSpPr>
        <p:spPr/>
        <p:txBody>
          <a:bodyPr/>
          <a:lstStyle/>
          <a:p>
            <a:fld id="{B6F15528-21DE-4FAA-801E-634DDDAF4B2B}" type="slidenum">
              <a:rPr lang="en-US" smtClean="0"/>
              <a:pPr/>
              <a:t>36</a:t>
            </a:fld>
            <a:endParaRPr lang="en-US"/>
          </a:p>
        </p:txBody>
      </p:sp>
      <p:sp>
        <p:nvSpPr>
          <p:cNvPr id="3" name="Title 2">
            <a:extLst>
              <a:ext uri="{FF2B5EF4-FFF2-40B4-BE49-F238E27FC236}">
                <a16:creationId xmlns:a16="http://schemas.microsoft.com/office/drawing/2014/main" id="{7B815463-61DE-2F25-DD83-817FAD4AABC1}"/>
              </a:ext>
            </a:extLst>
          </p:cNvPr>
          <p:cNvSpPr>
            <a:spLocks noGrp="1"/>
          </p:cNvSpPr>
          <p:nvPr>
            <p:ph type="title"/>
          </p:nvPr>
        </p:nvSpPr>
        <p:spPr/>
        <p:txBody>
          <a:bodyPr/>
          <a:lstStyle/>
          <a:p>
            <a:endParaRPr lang="en-NL"/>
          </a:p>
        </p:txBody>
      </p:sp>
      <p:sp>
        <p:nvSpPr>
          <p:cNvPr id="4" name="Text Placeholder 3">
            <a:extLst>
              <a:ext uri="{FF2B5EF4-FFF2-40B4-BE49-F238E27FC236}">
                <a16:creationId xmlns:a16="http://schemas.microsoft.com/office/drawing/2014/main" id="{D7857C16-FD12-FFD4-5E9A-84784C771A96}"/>
              </a:ext>
            </a:extLst>
          </p:cNvPr>
          <p:cNvSpPr>
            <a:spLocks noGrp="1"/>
          </p:cNvSpPr>
          <p:nvPr>
            <p:ph type="body" sz="quarter" idx="10"/>
          </p:nvPr>
        </p:nvSpPr>
        <p:spPr/>
        <p:txBody>
          <a:bodyPr/>
          <a:lstStyle/>
          <a:p>
            <a:endParaRPr lang="en-NL"/>
          </a:p>
        </p:txBody>
      </p:sp>
      <p:sp>
        <p:nvSpPr>
          <p:cNvPr id="5" name="TextBox 4">
            <a:extLst>
              <a:ext uri="{FF2B5EF4-FFF2-40B4-BE49-F238E27FC236}">
                <a16:creationId xmlns:a16="http://schemas.microsoft.com/office/drawing/2014/main" id="{5D470C2F-C1BF-0C46-30DF-ACD246180871}"/>
              </a:ext>
            </a:extLst>
          </p:cNvPr>
          <p:cNvSpPr txBox="1"/>
          <p:nvPr/>
        </p:nvSpPr>
        <p:spPr>
          <a:xfrm>
            <a:off x="11271114" y="8975532"/>
            <a:ext cx="551743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t>Follow us on Linkedin:</a:t>
            </a:r>
          </a:p>
        </p:txBody>
      </p:sp>
      <p:pic>
        <p:nvPicPr>
          <p:cNvPr id="6" name="Picture 5" descr="A qr code on a white square&#10;&#10;AI-generated content may be incorrect.">
            <a:extLst>
              <a:ext uri="{FF2B5EF4-FFF2-40B4-BE49-F238E27FC236}">
                <a16:creationId xmlns:a16="http://schemas.microsoft.com/office/drawing/2014/main" id="{4FE62B92-E2D7-AF39-227D-EE14ECB82047}"/>
              </a:ext>
            </a:extLst>
          </p:cNvPr>
          <p:cNvPicPr>
            <a:picLocks noChangeAspect="1"/>
          </p:cNvPicPr>
          <p:nvPr/>
        </p:nvPicPr>
        <p:blipFill>
          <a:blip r:embed="rId2"/>
          <a:stretch>
            <a:fillRect/>
          </a:stretch>
        </p:blipFill>
        <p:spPr>
          <a:xfrm>
            <a:off x="15187566" y="8396379"/>
            <a:ext cx="2152246" cy="1714501"/>
          </a:xfrm>
          <a:prstGeom prst="rect">
            <a:avLst/>
          </a:prstGeom>
        </p:spPr>
      </p:pic>
    </p:spTree>
    <p:extLst>
      <p:ext uri="{BB962C8B-B14F-4D97-AF65-F5344CB8AC3E}">
        <p14:creationId xmlns:p14="http://schemas.microsoft.com/office/powerpoint/2010/main" val="41593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12020-D40B-E977-3848-8ED182B093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F71178-80AF-D579-8DBF-796C0CAED9B9}"/>
              </a:ext>
            </a:extLst>
          </p:cNvPr>
          <p:cNvSpPr>
            <a:spLocks noGrp="1"/>
          </p:cNvSpPr>
          <p:nvPr>
            <p:ph type="sldNum" sz="quarter" idx="4"/>
          </p:nvPr>
        </p:nvSpPr>
        <p:spPr/>
        <p:txBody>
          <a:bodyPr/>
          <a:lstStyle/>
          <a:p>
            <a:fld id="{B6F15528-21DE-4FAA-801E-634DDDAF4B2B}" type="slidenum">
              <a:rPr lang="en-US" smtClean="0"/>
              <a:pPr/>
              <a:t>4</a:t>
            </a:fld>
            <a:endParaRPr lang="en-US"/>
          </a:p>
        </p:txBody>
      </p:sp>
      <p:sp>
        <p:nvSpPr>
          <p:cNvPr id="3" name="Text Placeholder 2">
            <a:extLst>
              <a:ext uri="{FF2B5EF4-FFF2-40B4-BE49-F238E27FC236}">
                <a16:creationId xmlns:a16="http://schemas.microsoft.com/office/drawing/2014/main" id="{66382B04-CE51-3914-7728-1B662F944104}"/>
              </a:ext>
            </a:extLst>
          </p:cNvPr>
          <p:cNvSpPr>
            <a:spLocks noGrp="1"/>
          </p:cNvSpPr>
          <p:nvPr>
            <p:ph type="body" sz="quarter" idx="10"/>
          </p:nvPr>
        </p:nvSpPr>
        <p:spPr>
          <a:xfrm>
            <a:off x="1349816" y="3162300"/>
            <a:ext cx="4384778" cy="6095998"/>
          </a:xfrm>
        </p:spPr>
        <p:txBody>
          <a:bodyPr>
            <a:normAutofit fontScale="92500" lnSpcReduction="10000"/>
          </a:bodyPr>
          <a:lstStyle/>
          <a:p>
            <a:pPr marL="0" indent="0">
              <a:buNone/>
            </a:pPr>
            <a:r>
              <a:rPr lang="en-US" b="1"/>
              <a:t>Early 2000s</a:t>
            </a:r>
            <a:r>
              <a:rPr lang="en-US"/>
              <a:t>:</a:t>
            </a:r>
          </a:p>
          <a:p>
            <a:r>
              <a:rPr lang="en-US"/>
              <a:t>Concerns grew over patient safety incidents linked to the inability to quickly trace defective medical devices.</a:t>
            </a:r>
          </a:p>
          <a:p>
            <a:r>
              <a:rPr lang="en-US"/>
              <a:t>Regulators and healthcare stakeholders began considering a system to uniquely identify devices, similar to barcoding in the pharmaceutical sector.</a:t>
            </a:r>
          </a:p>
          <a:p>
            <a:pPr marL="457200" lvl="1" indent="0">
              <a:buNone/>
            </a:pPr>
            <a:endParaRPr lang="en-US"/>
          </a:p>
          <a:p>
            <a:pPr marL="457200" lvl="1" indent="0">
              <a:buNone/>
            </a:pPr>
            <a:endParaRPr lang="en-US"/>
          </a:p>
          <a:p>
            <a:pPr marL="0" indent="0">
              <a:buNone/>
            </a:pPr>
            <a:endParaRPr lang="en-US"/>
          </a:p>
        </p:txBody>
      </p:sp>
      <p:sp>
        <p:nvSpPr>
          <p:cNvPr id="4" name="Title 3">
            <a:extLst>
              <a:ext uri="{FF2B5EF4-FFF2-40B4-BE49-F238E27FC236}">
                <a16:creationId xmlns:a16="http://schemas.microsoft.com/office/drawing/2014/main" id="{7A10AD8B-8A77-0DC0-D67E-84408500B27B}"/>
              </a:ext>
            </a:extLst>
          </p:cNvPr>
          <p:cNvSpPr>
            <a:spLocks noGrp="1"/>
          </p:cNvSpPr>
          <p:nvPr>
            <p:ph type="title"/>
          </p:nvPr>
        </p:nvSpPr>
        <p:spPr>
          <a:xfrm>
            <a:off x="1286123" y="1260942"/>
            <a:ext cx="16100539" cy="1143000"/>
          </a:xfrm>
        </p:spPr>
        <p:txBody>
          <a:bodyPr/>
          <a:lstStyle/>
          <a:p>
            <a:r>
              <a:rPr lang="en-US"/>
              <a:t>Global UDI perspective - Origins</a:t>
            </a:r>
            <a:endParaRPr lang="en-NL"/>
          </a:p>
        </p:txBody>
      </p:sp>
      <p:graphicFrame>
        <p:nvGraphicFramePr>
          <p:cNvPr id="7" name="Table 6">
            <a:extLst>
              <a:ext uri="{FF2B5EF4-FFF2-40B4-BE49-F238E27FC236}">
                <a16:creationId xmlns:a16="http://schemas.microsoft.com/office/drawing/2014/main" id="{0BCCEA0D-D7CF-AAFB-E3A9-0A14E7FC94D6}"/>
              </a:ext>
            </a:extLst>
          </p:cNvPr>
          <p:cNvGraphicFramePr>
            <a:graphicFrameLocks noGrp="1"/>
          </p:cNvGraphicFramePr>
          <p:nvPr>
            <p:extLst>
              <p:ext uri="{D42A27DB-BD31-4B8C-83A1-F6EECF244321}">
                <p14:modId xmlns:p14="http://schemas.microsoft.com/office/powerpoint/2010/main" val="432806833"/>
              </p:ext>
            </p:extLst>
          </p:nvPr>
        </p:nvGraphicFramePr>
        <p:xfrm>
          <a:off x="6100353" y="3162300"/>
          <a:ext cx="11129555" cy="6400800"/>
        </p:xfrm>
        <a:graphic>
          <a:graphicData uri="http://schemas.openxmlformats.org/drawingml/2006/table">
            <a:tbl>
              <a:tblPr firstRow="1" bandRow="1">
                <a:tableStyleId>{5A111915-BE36-4E01-A7E5-04B1672EAD32}</a:tableStyleId>
              </a:tblPr>
              <a:tblGrid>
                <a:gridCol w="2023556">
                  <a:extLst>
                    <a:ext uri="{9D8B030D-6E8A-4147-A177-3AD203B41FA5}">
                      <a16:colId xmlns:a16="http://schemas.microsoft.com/office/drawing/2014/main" val="20000"/>
                    </a:ext>
                  </a:extLst>
                </a:gridCol>
                <a:gridCol w="3035333">
                  <a:extLst>
                    <a:ext uri="{9D8B030D-6E8A-4147-A177-3AD203B41FA5}">
                      <a16:colId xmlns:a16="http://schemas.microsoft.com/office/drawing/2014/main" val="20001"/>
                    </a:ext>
                  </a:extLst>
                </a:gridCol>
                <a:gridCol w="3035333">
                  <a:extLst>
                    <a:ext uri="{9D8B030D-6E8A-4147-A177-3AD203B41FA5}">
                      <a16:colId xmlns:a16="http://schemas.microsoft.com/office/drawing/2014/main" val="20002"/>
                    </a:ext>
                  </a:extLst>
                </a:gridCol>
                <a:gridCol w="3035333">
                  <a:extLst>
                    <a:ext uri="{9D8B030D-6E8A-4147-A177-3AD203B41FA5}">
                      <a16:colId xmlns:a16="http://schemas.microsoft.com/office/drawing/2014/main" val="20003"/>
                    </a:ext>
                  </a:extLst>
                </a:gridCol>
              </a:tblGrid>
              <a:tr h="4572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1800" b="1">
                          <a:solidFill>
                            <a:srgbClr val="FFFFFF"/>
                          </a:solidFill>
                          <a:latin typeface="+mn-lt"/>
                        </a:rPr>
                        <a:t>Timeline</a:t>
                      </a:r>
                      <a:endParaRPr sz="1800" b="1">
                        <a:solidFill>
                          <a:srgbClr val="FFFFFF"/>
                        </a:solidFill>
                        <a:latin typeface="+mn-lt"/>
                      </a:endParaRPr>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b="1">
                          <a:solidFill>
                            <a:srgbClr val="FFFFFF"/>
                          </a:solidFill>
                          <a:latin typeface="+mn-lt"/>
                        </a:rPr>
                        <a:t>USA</a:t>
                      </a:r>
                      <a:endParaRPr sz="1800" b="1">
                        <a:solidFill>
                          <a:srgbClr val="FFFFFF"/>
                        </a:solidFill>
                        <a:latin typeface="+mn-lt"/>
                      </a:endParaRPr>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b="1">
                          <a:solidFill>
                            <a:srgbClr val="FFFFFF"/>
                          </a:solidFill>
                          <a:latin typeface="+mn-lt"/>
                        </a:rPr>
                        <a:t>International</a:t>
                      </a:r>
                      <a:endParaRPr sz="1800" b="1">
                        <a:solidFill>
                          <a:srgbClr val="FFFFFF"/>
                        </a:solidFill>
                        <a:latin typeface="+mn-lt"/>
                      </a:endParaRPr>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b="1">
                          <a:solidFill>
                            <a:srgbClr val="FFFFFF"/>
                          </a:solidFill>
                          <a:latin typeface="+mn-lt"/>
                        </a:rPr>
                        <a:t>EU</a:t>
                      </a:r>
                      <a:endParaRPr sz="1800" b="1">
                        <a:solidFill>
                          <a:srgbClr val="FFFFFF"/>
                        </a:solidFill>
                        <a:latin typeface="+mn-lt"/>
                      </a:endParaRPr>
                    </a:p>
                  </a:txBody>
                  <a:tcPr/>
                </a:tc>
                <a:extLst>
                  <a:ext uri="{0D108BD9-81ED-4DB2-BD59-A6C34878D82A}">
                    <a16:rowId xmlns:a16="http://schemas.microsoft.com/office/drawing/2014/main" val="10000"/>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b="1"/>
                      </a:pPr>
                      <a:r>
                        <a:rPr sz="1800">
                          <a:latin typeface="+mn-lt"/>
                        </a:rPr>
                        <a:t>2007–2012</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FDAAA 2007, FDASIA 2012 – FDA authority established</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IMDRF UDI Working Group (2012)</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a:t>
                      </a:r>
                    </a:p>
                  </a:txBody>
                  <a:tcPr/>
                </a:tc>
                <a:extLst>
                  <a:ext uri="{0D108BD9-81ED-4DB2-BD59-A6C34878D82A}">
                    <a16:rowId xmlns:a16="http://schemas.microsoft.com/office/drawing/2014/main" val="10001"/>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b="1"/>
                      </a:pPr>
                      <a:r>
                        <a:rPr sz="1800">
                          <a:latin typeface="+mn-lt"/>
                        </a:rPr>
                        <a:t>2013</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FDA Final UDI Rule published</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IMDRF global UDI guidance</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a:t>
                      </a:r>
                    </a:p>
                  </a:txBody>
                  <a:tcPr/>
                </a:tc>
                <a:extLst>
                  <a:ext uri="{0D108BD9-81ED-4DB2-BD59-A6C34878D82A}">
                    <a16:rowId xmlns:a16="http://schemas.microsoft.com/office/drawing/2014/main" val="10002"/>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b="1"/>
                      </a:pPr>
                      <a:r>
                        <a:rPr sz="1800">
                          <a:latin typeface="+mn-lt"/>
                        </a:rPr>
                        <a:t>2014–2018</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Phased rollout by class (III→II→I)</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Japan &amp; Korea start UDI programs</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a:t>
                      </a:r>
                    </a:p>
                  </a:txBody>
                  <a:tcPr/>
                </a:tc>
                <a:extLst>
                  <a:ext uri="{0D108BD9-81ED-4DB2-BD59-A6C34878D82A}">
                    <a16:rowId xmlns:a16="http://schemas.microsoft.com/office/drawing/2014/main" val="10003"/>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b="1"/>
                      </a:pPr>
                      <a:r>
                        <a:rPr sz="1800">
                          <a:latin typeface="+mn-lt"/>
                        </a:rPr>
                        <a:t>2017</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MDR &amp; IVDR introduce UDI + Basic UDI-DI</a:t>
                      </a:r>
                    </a:p>
                  </a:txBody>
                  <a:tcPr/>
                </a:tc>
                <a:extLst>
                  <a:ext uri="{0D108BD9-81ED-4DB2-BD59-A6C34878D82A}">
                    <a16:rowId xmlns:a16="http://schemas.microsoft.com/office/drawing/2014/main" val="10004"/>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b="1"/>
                      </a:pPr>
                      <a:r>
                        <a:rPr sz="1800">
                          <a:latin typeface="+mn-lt"/>
                        </a:rPr>
                        <a:t>2019</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China launches UDI pilot (high-risk implants)</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a:t>
                      </a:r>
                    </a:p>
                  </a:txBody>
                  <a:tcPr/>
                </a:tc>
                <a:extLst>
                  <a:ext uri="{0D108BD9-81ED-4DB2-BD59-A6C34878D82A}">
                    <a16:rowId xmlns:a16="http://schemas.microsoft.com/office/drawing/2014/main" val="10005"/>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b="1"/>
                      </a:pPr>
                      <a:r>
                        <a:rPr sz="1800">
                          <a:latin typeface="+mn-lt"/>
                        </a:rPr>
                        <a:t>2021</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Full FDA coverage (Class I &amp; Unclassified)</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Korea expands; Japan aligns</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MDR in force (May 2021)</a:t>
                      </a:r>
                    </a:p>
                  </a:txBody>
                  <a:tcPr/>
                </a:tc>
                <a:extLst>
                  <a:ext uri="{0D108BD9-81ED-4DB2-BD59-A6C34878D82A}">
                    <a16:rowId xmlns:a16="http://schemas.microsoft.com/office/drawing/2014/main" val="10006"/>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b="1"/>
                      </a:pPr>
                      <a:r>
                        <a:rPr sz="1800">
                          <a:latin typeface="+mn-lt"/>
                        </a:rPr>
                        <a:t>2022–2024</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GUDID updates</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endParaRPr sz="1800">
                        <a:latin typeface="+mn-lt"/>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IVDR in force (2022); </a:t>
                      </a:r>
                      <a:endParaRPr lang="en-US" sz="1800">
                        <a:latin typeface="+mn-lt"/>
                      </a:endParaRPr>
                    </a:p>
                    <a:p>
                      <a:pPr>
                        <a:defRPr sz="1100"/>
                      </a:pPr>
                      <a:r>
                        <a:rPr lang="en-US" sz="1800">
                          <a:latin typeface="+mn-lt"/>
                        </a:rPr>
                        <a:t>Introduction Master UDI-DI</a:t>
                      </a:r>
                      <a:endParaRPr sz="1800">
                        <a:latin typeface="+mn-lt"/>
                      </a:endParaRPr>
                    </a:p>
                  </a:txBody>
                  <a:tcPr/>
                </a:tc>
                <a:extLst>
                  <a:ext uri="{0D108BD9-81ED-4DB2-BD59-A6C34878D82A}">
                    <a16:rowId xmlns:a16="http://schemas.microsoft.com/office/drawing/2014/main" val="10007"/>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b="1"/>
                      </a:pPr>
                      <a:r>
                        <a:rPr sz="1800">
                          <a:latin typeface="+mn-lt"/>
                        </a:rPr>
                        <a:t>2025–2028</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Global rollout continues (China, Korea, Australia)</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100"/>
                      </a:pPr>
                      <a:r>
                        <a:rPr sz="1800">
                          <a:latin typeface="+mn-lt"/>
                        </a:rPr>
                        <a:t>Full EU UDI/EUDAMED by 2028</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06252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7F7ED-BC1C-CD69-3F0C-B64E06BC341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45E19C-AB77-2703-3101-A44625C6853C}"/>
              </a:ext>
            </a:extLst>
          </p:cNvPr>
          <p:cNvSpPr>
            <a:spLocks noGrp="1"/>
          </p:cNvSpPr>
          <p:nvPr>
            <p:ph type="sldNum" sz="quarter" idx="4"/>
          </p:nvPr>
        </p:nvSpPr>
        <p:spPr/>
        <p:txBody>
          <a:bodyPr/>
          <a:lstStyle/>
          <a:p>
            <a:fld id="{B6F15528-21DE-4FAA-801E-634DDDAF4B2B}" type="slidenum">
              <a:rPr lang="en-US" smtClean="0"/>
              <a:pPr/>
              <a:t>5</a:t>
            </a:fld>
            <a:endParaRPr lang="en-US"/>
          </a:p>
        </p:txBody>
      </p:sp>
      <p:sp>
        <p:nvSpPr>
          <p:cNvPr id="3" name="Text Placeholder 2">
            <a:extLst>
              <a:ext uri="{FF2B5EF4-FFF2-40B4-BE49-F238E27FC236}">
                <a16:creationId xmlns:a16="http://schemas.microsoft.com/office/drawing/2014/main" id="{9AF51060-A003-FFB8-E057-2DD934ECB6CB}"/>
              </a:ext>
            </a:extLst>
          </p:cNvPr>
          <p:cNvSpPr>
            <a:spLocks noGrp="1"/>
          </p:cNvSpPr>
          <p:nvPr>
            <p:ph type="body" sz="quarter" idx="10"/>
          </p:nvPr>
        </p:nvSpPr>
        <p:spPr/>
        <p:txBody>
          <a:bodyPr>
            <a:normAutofit fontScale="47500" lnSpcReduction="20000"/>
          </a:bodyPr>
          <a:lstStyle/>
          <a:p>
            <a:pPr marL="0" indent="0">
              <a:buNone/>
            </a:pPr>
            <a:r>
              <a:rPr lang="en-US" sz="4400" b="1"/>
              <a:t>Unique Device Identification System (UDI System):</a:t>
            </a:r>
            <a:br>
              <a:rPr lang="en-US" sz="4400"/>
            </a:br>
            <a:r>
              <a:rPr lang="en-US" sz="4400"/>
              <a:t>A globally harmonized system ensuring positive identification of medical devices throughout distribution and use. </a:t>
            </a:r>
          </a:p>
          <a:p>
            <a:endParaRPr lang="en-US" sz="4400"/>
          </a:p>
          <a:p>
            <a:pPr marL="0" indent="0">
              <a:buNone/>
            </a:pPr>
            <a:r>
              <a:rPr lang="en-US" sz="4400" u="sng"/>
              <a:t>Key elements:</a:t>
            </a:r>
          </a:p>
          <a:p>
            <a:pPr lvl="1"/>
            <a:r>
              <a:rPr lang="en-US" sz="4400"/>
              <a:t>Devices must carry a globally unique UDI on their label.</a:t>
            </a:r>
          </a:p>
          <a:p>
            <a:pPr lvl="1"/>
            <a:r>
              <a:rPr lang="en-US" sz="4400"/>
              <a:t>The UDI is presented via AIDC (automatic data capture) and, if needed, HRI (human-readable interpretation).</a:t>
            </a:r>
          </a:p>
          <a:p>
            <a:pPr lvl="1"/>
            <a:r>
              <a:rPr lang="en-US" sz="4400"/>
              <a:t>The UDI-DI is linked to a jurisdiction-specific public UDI database.</a:t>
            </a:r>
          </a:p>
          <a:p>
            <a:pPr marL="0" indent="0">
              <a:buNone/>
            </a:pPr>
            <a:endParaRPr lang="en-US" sz="4400"/>
          </a:p>
          <a:p>
            <a:pPr marL="0" indent="0">
              <a:buNone/>
            </a:pPr>
            <a:r>
              <a:rPr lang="en-US" sz="4400" u="sng"/>
              <a:t>Objective:</a:t>
            </a:r>
          </a:p>
          <a:p>
            <a:pPr lvl="1" fontAlgn="base"/>
            <a:r>
              <a:rPr lang="en-US" sz="4400"/>
              <a:t>Prevent counterfeiting and fraud </a:t>
            </a:r>
          </a:p>
          <a:p>
            <a:pPr lvl="1" fontAlgn="base"/>
            <a:r>
              <a:rPr lang="en-US" sz="4400"/>
              <a:t>Facilitate efficient device recalls when necessary </a:t>
            </a:r>
          </a:p>
          <a:p>
            <a:pPr lvl="1" fontAlgn="base"/>
            <a:r>
              <a:rPr lang="en-US" sz="4400"/>
              <a:t>Improve post-market surveillance for better safety monitoring </a:t>
            </a:r>
          </a:p>
          <a:p>
            <a:pPr lvl="1" fontAlgn="base"/>
            <a:r>
              <a:rPr lang="en-US" sz="4400"/>
              <a:t>Ensure seamless tracking of devices from production to patient usage </a:t>
            </a:r>
          </a:p>
          <a:p>
            <a:pPr lvl="1" fontAlgn="base"/>
            <a:endParaRPr lang="en-US" sz="4400"/>
          </a:p>
          <a:p>
            <a:pPr marL="0" indent="0">
              <a:buNone/>
            </a:pPr>
            <a:r>
              <a:rPr lang="en-US" sz="4400" b="1"/>
              <a:t>Issuing Agency/Entities:</a:t>
            </a:r>
          </a:p>
          <a:p>
            <a:pPr marL="0" indent="0">
              <a:buNone/>
            </a:pPr>
            <a:r>
              <a:rPr lang="en-US" sz="4400"/>
              <a:t>Organization accredited by a regulatory authority to operate a system for the issuance of UDIs (e.g. </a:t>
            </a:r>
            <a:r>
              <a:rPr lang="en-NL" sz="4400" kern="100"/>
              <a:t>GS1, HIBCC, ICCBBA, IFA</a:t>
            </a:r>
            <a:r>
              <a:rPr lang="en-US" sz="4400" kern="100"/>
              <a:t>).</a:t>
            </a:r>
            <a:endParaRPr lang="en-US" sz="4400"/>
          </a:p>
          <a:p>
            <a:pPr marL="0" indent="0">
              <a:buNone/>
            </a:pPr>
            <a:endParaRPr lang="en-NL"/>
          </a:p>
        </p:txBody>
      </p:sp>
      <p:sp>
        <p:nvSpPr>
          <p:cNvPr id="4" name="Title 3">
            <a:extLst>
              <a:ext uri="{FF2B5EF4-FFF2-40B4-BE49-F238E27FC236}">
                <a16:creationId xmlns:a16="http://schemas.microsoft.com/office/drawing/2014/main" id="{0819C2D5-EC6F-A112-C164-132770757765}"/>
              </a:ext>
            </a:extLst>
          </p:cNvPr>
          <p:cNvSpPr>
            <a:spLocks noGrp="1"/>
          </p:cNvSpPr>
          <p:nvPr>
            <p:ph type="title"/>
          </p:nvPr>
        </p:nvSpPr>
        <p:spPr>
          <a:xfrm>
            <a:off x="1286123" y="1260942"/>
            <a:ext cx="16100539" cy="1143000"/>
          </a:xfrm>
        </p:spPr>
        <p:txBody>
          <a:bodyPr/>
          <a:lstStyle/>
          <a:p>
            <a:r>
              <a:rPr lang="en-US"/>
              <a:t>Global UDI perspective - Definitions</a:t>
            </a:r>
            <a:endParaRPr lang="en-NL"/>
          </a:p>
        </p:txBody>
      </p:sp>
    </p:spTree>
    <p:extLst>
      <p:ext uri="{BB962C8B-B14F-4D97-AF65-F5344CB8AC3E}">
        <p14:creationId xmlns:p14="http://schemas.microsoft.com/office/powerpoint/2010/main" val="2196002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BB29C-8F49-6593-AD66-7A57AEEF3A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4E4215-1AB3-8CDD-9B28-63D33C6715C0}"/>
              </a:ext>
            </a:extLst>
          </p:cNvPr>
          <p:cNvSpPr>
            <a:spLocks noGrp="1"/>
          </p:cNvSpPr>
          <p:nvPr>
            <p:ph type="sldNum" sz="quarter" idx="4"/>
          </p:nvPr>
        </p:nvSpPr>
        <p:spPr/>
        <p:txBody>
          <a:bodyPr/>
          <a:lstStyle/>
          <a:p>
            <a:fld id="{B6F15528-21DE-4FAA-801E-634DDDAF4B2B}" type="slidenum">
              <a:rPr lang="en-US" smtClean="0"/>
              <a:pPr/>
              <a:t>6</a:t>
            </a:fld>
            <a:endParaRPr lang="en-US"/>
          </a:p>
        </p:txBody>
      </p:sp>
      <p:sp>
        <p:nvSpPr>
          <p:cNvPr id="4" name="Title 3">
            <a:extLst>
              <a:ext uri="{FF2B5EF4-FFF2-40B4-BE49-F238E27FC236}">
                <a16:creationId xmlns:a16="http://schemas.microsoft.com/office/drawing/2014/main" id="{88EDF5C0-8969-09C8-11EB-5AA65F87B2F2}"/>
              </a:ext>
            </a:extLst>
          </p:cNvPr>
          <p:cNvSpPr>
            <a:spLocks noGrp="1"/>
          </p:cNvSpPr>
          <p:nvPr>
            <p:ph type="title"/>
          </p:nvPr>
        </p:nvSpPr>
        <p:spPr>
          <a:xfrm>
            <a:off x="1286123" y="1260942"/>
            <a:ext cx="16100539" cy="1143000"/>
          </a:xfrm>
        </p:spPr>
        <p:txBody>
          <a:bodyPr/>
          <a:lstStyle/>
          <a:p>
            <a:r>
              <a:rPr lang="en-US"/>
              <a:t>Global UDI perspective – UDI Databases</a:t>
            </a:r>
            <a:endParaRPr lang="en-NL"/>
          </a:p>
        </p:txBody>
      </p:sp>
      <p:graphicFrame>
        <p:nvGraphicFramePr>
          <p:cNvPr id="11" name="Table 10">
            <a:extLst>
              <a:ext uri="{FF2B5EF4-FFF2-40B4-BE49-F238E27FC236}">
                <a16:creationId xmlns:a16="http://schemas.microsoft.com/office/drawing/2014/main" id="{0E7CE959-EB78-B43E-2E45-3D39F561D0A4}"/>
              </a:ext>
            </a:extLst>
          </p:cNvPr>
          <p:cNvGraphicFramePr>
            <a:graphicFrameLocks noGrp="1"/>
          </p:cNvGraphicFramePr>
          <p:nvPr>
            <p:extLst>
              <p:ext uri="{D42A27DB-BD31-4B8C-83A1-F6EECF244321}">
                <p14:modId xmlns:p14="http://schemas.microsoft.com/office/powerpoint/2010/main" val="1833884939"/>
              </p:ext>
            </p:extLst>
          </p:nvPr>
        </p:nvGraphicFramePr>
        <p:xfrm>
          <a:off x="1654651" y="3329248"/>
          <a:ext cx="15486193" cy="5393126"/>
        </p:xfrm>
        <a:graphic>
          <a:graphicData uri="http://schemas.openxmlformats.org/drawingml/2006/table">
            <a:tbl>
              <a:tblPr firstRow="1" firstCol="1" bandRow="1">
                <a:tableStyleId>{5A111915-BE36-4E01-A7E5-04B1672EAD32}</a:tableStyleId>
              </a:tblPr>
              <a:tblGrid>
                <a:gridCol w="3541763">
                  <a:extLst>
                    <a:ext uri="{9D8B030D-6E8A-4147-A177-3AD203B41FA5}">
                      <a16:colId xmlns:a16="http://schemas.microsoft.com/office/drawing/2014/main" val="3881043664"/>
                    </a:ext>
                  </a:extLst>
                </a:gridCol>
                <a:gridCol w="3555700">
                  <a:extLst>
                    <a:ext uri="{9D8B030D-6E8A-4147-A177-3AD203B41FA5}">
                      <a16:colId xmlns:a16="http://schemas.microsoft.com/office/drawing/2014/main" val="2107063602"/>
                    </a:ext>
                  </a:extLst>
                </a:gridCol>
                <a:gridCol w="2246812">
                  <a:extLst>
                    <a:ext uri="{9D8B030D-6E8A-4147-A177-3AD203B41FA5}">
                      <a16:colId xmlns:a16="http://schemas.microsoft.com/office/drawing/2014/main" val="908009276"/>
                    </a:ext>
                  </a:extLst>
                </a:gridCol>
                <a:gridCol w="3807652">
                  <a:extLst>
                    <a:ext uri="{9D8B030D-6E8A-4147-A177-3AD203B41FA5}">
                      <a16:colId xmlns:a16="http://schemas.microsoft.com/office/drawing/2014/main" val="4026509830"/>
                    </a:ext>
                  </a:extLst>
                </a:gridCol>
                <a:gridCol w="2334266">
                  <a:extLst>
                    <a:ext uri="{9D8B030D-6E8A-4147-A177-3AD203B41FA5}">
                      <a16:colId xmlns:a16="http://schemas.microsoft.com/office/drawing/2014/main" val="1973201999"/>
                    </a:ext>
                  </a:extLst>
                </a:gridCol>
              </a:tblGrid>
              <a:tr h="320378">
                <a:tc>
                  <a:txBody>
                    <a:bodyPr/>
                    <a:lstStyle/>
                    <a:p>
                      <a:pPr>
                        <a:lnSpc>
                          <a:spcPct val="115000"/>
                        </a:lnSpc>
                        <a:spcAft>
                          <a:spcPts val="800"/>
                        </a:spcAft>
                        <a:buNone/>
                      </a:pPr>
                      <a:r>
                        <a:rPr lang="en-NL" sz="2000" kern="100">
                          <a:effectLst/>
                        </a:rPr>
                        <a:t>Territory</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UDI Issuing Entities</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UDI Database</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Type of UDI Data Required </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 UDI da</a:t>
                      </a:r>
                      <a:r>
                        <a:rPr lang="en-US" sz="2000" kern="100">
                          <a:effectLst/>
                        </a:rPr>
                        <a:t>ta</a:t>
                      </a:r>
                      <a:r>
                        <a:rPr lang="en-NL" sz="2000" kern="100">
                          <a:effectLst/>
                        </a:rPr>
                        <a:t> attributes</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extLst>
                  <a:ext uri="{0D108BD9-81ED-4DB2-BD59-A6C34878D82A}">
                    <a16:rowId xmlns:a16="http://schemas.microsoft.com/office/drawing/2014/main" val="1892386360"/>
                  </a:ext>
                </a:extLst>
              </a:tr>
              <a:tr h="648890">
                <a:tc>
                  <a:txBody>
                    <a:bodyPr/>
                    <a:lstStyle/>
                    <a:p>
                      <a:pPr>
                        <a:lnSpc>
                          <a:spcPct val="115000"/>
                        </a:lnSpc>
                        <a:spcAft>
                          <a:spcPts val="800"/>
                        </a:spcAft>
                        <a:buNone/>
                      </a:pPr>
                      <a:r>
                        <a:rPr lang="en-NL" sz="2000" kern="100">
                          <a:effectLst/>
                        </a:rPr>
                        <a:t>EU (MDR/IVDR)</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GS1, HIBCC, ICCBBA, IFA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EUDAMED</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Basic UDI-DI and UDI-DI incl. Master UDI-DI</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 130</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extLst>
                  <a:ext uri="{0D108BD9-81ED-4DB2-BD59-A6C34878D82A}">
                    <a16:rowId xmlns:a16="http://schemas.microsoft.com/office/drawing/2014/main" val="1367184308"/>
                  </a:ext>
                </a:extLst>
              </a:tr>
              <a:tr h="320378">
                <a:tc>
                  <a:txBody>
                    <a:bodyPr/>
                    <a:lstStyle/>
                    <a:p>
                      <a:pPr>
                        <a:lnSpc>
                          <a:spcPct val="115000"/>
                        </a:lnSpc>
                        <a:spcAft>
                          <a:spcPts val="800"/>
                        </a:spcAft>
                        <a:buNone/>
                      </a:pPr>
                      <a:r>
                        <a:rPr lang="en-NL" sz="2000" kern="100">
                          <a:effectLst/>
                        </a:rPr>
                        <a:t>Australia (TGA)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GS1, HIBCC, ICCBBA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AusUDID</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UDI-DI</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Similar to US</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extLst>
                  <a:ext uri="{0D108BD9-81ED-4DB2-BD59-A6C34878D82A}">
                    <a16:rowId xmlns:a16="http://schemas.microsoft.com/office/drawing/2014/main" val="3801814583"/>
                  </a:ext>
                </a:extLst>
              </a:tr>
              <a:tr h="320378">
                <a:tc>
                  <a:txBody>
                    <a:bodyPr/>
                    <a:lstStyle/>
                    <a:p>
                      <a:pPr>
                        <a:lnSpc>
                          <a:spcPct val="115000"/>
                        </a:lnSpc>
                        <a:spcAft>
                          <a:spcPts val="800"/>
                        </a:spcAft>
                        <a:buNone/>
                      </a:pPr>
                      <a:r>
                        <a:rPr lang="en-NL" sz="2000" kern="100">
                          <a:effectLst/>
                        </a:rPr>
                        <a:t>Japan (PMDA/MHLW)</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GS1, HIBCC, ICCBBA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N/A </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UDI-DI </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N/A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extLst>
                  <a:ext uri="{0D108BD9-81ED-4DB2-BD59-A6C34878D82A}">
                    <a16:rowId xmlns:a16="http://schemas.microsoft.com/office/drawing/2014/main" val="42784618"/>
                  </a:ext>
                </a:extLst>
              </a:tr>
              <a:tr h="320378">
                <a:tc>
                  <a:txBody>
                    <a:bodyPr/>
                    <a:lstStyle/>
                    <a:p>
                      <a:pPr>
                        <a:lnSpc>
                          <a:spcPct val="115000"/>
                        </a:lnSpc>
                        <a:spcAft>
                          <a:spcPts val="800"/>
                        </a:spcAft>
                        <a:buNone/>
                      </a:pPr>
                      <a:r>
                        <a:rPr lang="en-NL" sz="2000" kern="100">
                          <a:effectLst/>
                        </a:rPr>
                        <a:t>Brazil (ANVISA)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GS1, HIBCC, ICCBBA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SIUD</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UDI-DI </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 21</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extLst>
                  <a:ext uri="{0D108BD9-81ED-4DB2-BD59-A6C34878D82A}">
                    <a16:rowId xmlns:a16="http://schemas.microsoft.com/office/drawing/2014/main" val="1582466476"/>
                  </a:ext>
                </a:extLst>
              </a:tr>
              <a:tr h="484634">
                <a:tc>
                  <a:txBody>
                    <a:bodyPr/>
                    <a:lstStyle/>
                    <a:p>
                      <a:pPr>
                        <a:lnSpc>
                          <a:spcPct val="115000"/>
                        </a:lnSpc>
                        <a:spcAft>
                          <a:spcPts val="800"/>
                        </a:spcAft>
                        <a:buNone/>
                      </a:pPr>
                      <a:r>
                        <a:rPr lang="en-NL" sz="2000" kern="100">
                          <a:effectLst/>
                        </a:rPr>
                        <a:t>Canada (Health Canada)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US" sz="2000" kern="100">
                          <a:effectLst/>
                        </a:rPr>
                        <a:t>TBD</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N</a:t>
                      </a:r>
                      <a:r>
                        <a:rPr lang="en-US" sz="2000" kern="100">
                          <a:effectLst/>
                        </a:rPr>
                        <a:t>/</a:t>
                      </a:r>
                      <a:r>
                        <a:rPr lang="en-NL" sz="2000" kern="100">
                          <a:effectLst/>
                        </a:rPr>
                        <a:t>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Expected: UDI-DI </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N/A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extLst>
                  <a:ext uri="{0D108BD9-81ED-4DB2-BD59-A6C34878D82A}">
                    <a16:rowId xmlns:a16="http://schemas.microsoft.com/office/drawing/2014/main" val="2192982058"/>
                  </a:ext>
                </a:extLst>
              </a:tr>
              <a:tr h="320378">
                <a:tc>
                  <a:txBody>
                    <a:bodyPr/>
                    <a:lstStyle/>
                    <a:p>
                      <a:pPr>
                        <a:lnSpc>
                          <a:spcPct val="115000"/>
                        </a:lnSpc>
                        <a:spcAft>
                          <a:spcPts val="800"/>
                        </a:spcAft>
                        <a:buNone/>
                      </a:pPr>
                      <a:r>
                        <a:rPr lang="en-NL" sz="2000" kern="100">
                          <a:effectLst/>
                        </a:rPr>
                        <a:t>USA (FDA)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GS1, HIBCC, ICCBBA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GUDID</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UDI-DI</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 64</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extLst>
                  <a:ext uri="{0D108BD9-81ED-4DB2-BD59-A6C34878D82A}">
                    <a16:rowId xmlns:a16="http://schemas.microsoft.com/office/drawing/2014/main" val="128840599"/>
                  </a:ext>
                </a:extLst>
              </a:tr>
              <a:tr h="484634">
                <a:tc>
                  <a:txBody>
                    <a:bodyPr/>
                    <a:lstStyle/>
                    <a:p>
                      <a:pPr>
                        <a:lnSpc>
                          <a:spcPct val="115000"/>
                        </a:lnSpc>
                        <a:spcAft>
                          <a:spcPts val="800"/>
                        </a:spcAft>
                        <a:buNone/>
                      </a:pPr>
                      <a:r>
                        <a:rPr lang="en-NL" sz="2000" kern="100">
                          <a:effectLst/>
                        </a:rPr>
                        <a:t>UK (MHRA)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US" sz="2000" kern="100">
                          <a:effectLst/>
                        </a:rPr>
                        <a:t>TBD</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N/A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Expected: UDI-DI </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N/A </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extLst>
                  <a:ext uri="{0D108BD9-81ED-4DB2-BD59-A6C34878D82A}">
                    <a16:rowId xmlns:a16="http://schemas.microsoft.com/office/drawing/2014/main" val="1406613285"/>
                  </a:ext>
                </a:extLst>
              </a:tr>
              <a:tr h="1305913">
                <a:tc>
                  <a:txBody>
                    <a:bodyPr/>
                    <a:lstStyle/>
                    <a:p>
                      <a:pPr>
                        <a:lnSpc>
                          <a:spcPct val="115000"/>
                        </a:lnSpc>
                        <a:spcAft>
                          <a:spcPts val="800"/>
                        </a:spcAft>
                        <a:buNone/>
                      </a:pPr>
                      <a:r>
                        <a:rPr lang="en-NL" sz="2000" kern="100">
                          <a:effectLst/>
                        </a:rPr>
                        <a:t>Switzerland (Swissmedic)</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GS1, HIBCC, ICCBBA, IFA</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swissdamed</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US" sz="2000" kern="100">
                          <a:effectLst/>
                        </a:rPr>
                        <a:t>S</a:t>
                      </a:r>
                      <a:r>
                        <a:rPr lang="en-NL" sz="2000" kern="100" err="1">
                          <a:effectLst/>
                        </a:rPr>
                        <a:t>ame</a:t>
                      </a:r>
                      <a:r>
                        <a:rPr lang="en-NL" sz="2000" kern="100">
                          <a:effectLst/>
                        </a:rPr>
                        <a:t> as EU MDR/IVDR model</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tc>
                  <a:txBody>
                    <a:bodyPr/>
                    <a:lstStyle/>
                    <a:p>
                      <a:pPr>
                        <a:lnSpc>
                          <a:spcPct val="115000"/>
                        </a:lnSpc>
                        <a:spcAft>
                          <a:spcPts val="800"/>
                        </a:spcAft>
                        <a:buNone/>
                      </a:pPr>
                      <a:r>
                        <a:rPr lang="en-NL" sz="2000" kern="100">
                          <a:effectLst/>
                        </a:rPr>
                        <a:t>Aligned to the EU, a few CH fields and some data fields are excluded for CH.</a:t>
                      </a:r>
                      <a:endParaRPr lang="en-NL" sz="2000" kern="100">
                        <a:effectLst/>
                        <a:latin typeface="Aptos" panose="020B0004020202020204" pitchFamily="34" charset="0"/>
                        <a:ea typeface="Aptos" panose="020B0004020202020204" pitchFamily="34" charset="0"/>
                        <a:cs typeface="Times New Roman" panose="02020603050405020304" pitchFamily="18" charset="0"/>
                      </a:endParaRPr>
                    </a:p>
                  </a:txBody>
                  <a:tcPr marL="53562" marR="53562" marT="0" marB="0"/>
                </a:tc>
                <a:extLst>
                  <a:ext uri="{0D108BD9-81ED-4DB2-BD59-A6C34878D82A}">
                    <a16:rowId xmlns:a16="http://schemas.microsoft.com/office/drawing/2014/main" val="354103083"/>
                  </a:ext>
                </a:extLst>
              </a:tr>
            </a:tbl>
          </a:graphicData>
        </a:graphic>
      </p:graphicFrame>
    </p:spTree>
    <p:extLst>
      <p:ext uri="{BB962C8B-B14F-4D97-AF65-F5344CB8AC3E}">
        <p14:creationId xmlns:p14="http://schemas.microsoft.com/office/powerpoint/2010/main" val="4160711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A9A90-353A-5B80-CBAB-6F254E9DC70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28E008-8619-1D5E-19F1-88BAD8E449AA}"/>
              </a:ext>
            </a:extLst>
          </p:cNvPr>
          <p:cNvSpPr>
            <a:spLocks noGrp="1"/>
          </p:cNvSpPr>
          <p:nvPr>
            <p:ph type="sldNum" sz="quarter" idx="4"/>
          </p:nvPr>
        </p:nvSpPr>
        <p:spPr/>
        <p:txBody>
          <a:bodyPr/>
          <a:lstStyle/>
          <a:p>
            <a:fld id="{B6F15528-21DE-4FAA-801E-634DDDAF4B2B}" type="slidenum">
              <a:rPr lang="en-US" smtClean="0"/>
              <a:pPr/>
              <a:t>7</a:t>
            </a:fld>
            <a:endParaRPr lang="en-US"/>
          </a:p>
        </p:txBody>
      </p:sp>
      <p:sp>
        <p:nvSpPr>
          <p:cNvPr id="4" name="Title 3">
            <a:extLst>
              <a:ext uri="{FF2B5EF4-FFF2-40B4-BE49-F238E27FC236}">
                <a16:creationId xmlns:a16="http://schemas.microsoft.com/office/drawing/2014/main" id="{0BCC3CC5-18B2-1B92-2B3C-9800D28F3C44}"/>
              </a:ext>
            </a:extLst>
          </p:cNvPr>
          <p:cNvSpPr>
            <a:spLocks noGrp="1"/>
          </p:cNvSpPr>
          <p:nvPr>
            <p:ph type="title"/>
          </p:nvPr>
        </p:nvSpPr>
        <p:spPr>
          <a:xfrm>
            <a:off x="1286123" y="1260942"/>
            <a:ext cx="16100539" cy="1143000"/>
          </a:xfrm>
        </p:spPr>
        <p:txBody>
          <a:bodyPr/>
          <a:lstStyle/>
          <a:p>
            <a:r>
              <a:rPr lang="en-US"/>
              <a:t>Global UDI perspective – Timelines</a:t>
            </a:r>
            <a:endParaRPr lang="en-NL"/>
          </a:p>
        </p:txBody>
      </p:sp>
      <p:sp>
        <p:nvSpPr>
          <p:cNvPr id="9" name="TextBox 8">
            <a:extLst>
              <a:ext uri="{FF2B5EF4-FFF2-40B4-BE49-F238E27FC236}">
                <a16:creationId xmlns:a16="http://schemas.microsoft.com/office/drawing/2014/main" id="{FF83231A-1A6F-AEE7-6D51-B15ACABBF081}"/>
              </a:ext>
            </a:extLst>
          </p:cNvPr>
          <p:cNvSpPr txBox="1"/>
          <p:nvPr/>
        </p:nvSpPr>
        <p:spPr>
          <a:xfrm>
            <a:off x="1175657" y="4175192"/>
            <a:ext cx="1729961" cy="338554"/>
          </a:xfrm>
          <a:prstGeom prst="rect">
            <a:avLst/>
          </a:prstGeom>
          <a:noFill/>
        </p:spPr>
        <p:txBody>
          <a:bodyPr wrap="none" rtlCol="0">
            <a:spAutoFit/>
          </a:bodyPr>
          <a:lstStyle/>
          <a:p>
            <a:r>
              <a:rPr lang="en-US" sz="1600"/>
              <a:t>Australia (TGA)</a:t>
            </a:r>
            <a:endParaRPr lang="en-NL"/>
          </a:p>
        </p:txBody>
      </p:sp>
      <p:sp>
        <p:nvSpPr>
          <p:cNvPr id="10" name="TextBox 9">
            <a:extLst>
              <a:ext uri="{FF2B5EF4-FFF2-40B4-BE49-F238E27FC236}">
                <a16:creationId xmlns:a16="http://schemas.microsoft.com/office/drawing/2014/main" id="{7F866C81-282A-3D8A-CC6B-1FE7859C58B4}"/>
              </a:ext>
            </a:extLst>
          </p:cNvPr>
          <p:cNvSpPr txBox="1"/>
          <p:nvPr/>
        </p:nvSpPr>
        <p:spPr>
          <a:xfrm>
            <a:off x="1172710" y="7753534"/>
            <a:ext cx="2773516" cy="338554"/>
          </a:xfrm>
          <a:prstGeom prst="rect">
            <a:avLst/>
          </a:prstGeom>
          <a:noFill/>
        </p:spPr>
        <p:txBody>
          <a:bodyPr wrap="none" rtlCol="0">
            <a:spAutoFit/>
          </a:bodyPr>
          <a:lstStyle/>
          <a:p>
            <a:r>
              <a:rPr lang="en-US" sz="1600"/>
              <a:t>United Kingdom (MHRA)</a:t>
            </a:r>
            <a:endParaRPr lang="en-NL" sz="1600"/>
          </a:p>
        </p:txBody>
      </p:sp>
      <p:sp>
        <p:nvSpPr>
          <p:cNvPr id="12" name="TextBox 11">
            <a:extLst>
              <a:ext uri="{FF2B5EF4-FFF2-40B4-BE49-F238E27FC236}">
                <a16:creationId xmlns:a16="http://schemas.microsoft.com/office/drawing/2014/main" id="{57C7132F-270D-BD43-85B7-EB84A779EFFE}"/>
              </a:ext>
            </a:extLst>
          </p:cNvPr>
          <p:cNvSpPr txBox="1"/>
          <p:nvPr/>
        </p:nvSpPr>
        <p:spPr>
          <a:xfrm>
            <a:off x="1175657" y="3475495"/>
            <a:ext cx="2601994" cy="338554"/>
          </a:xfrm>
          <a:prstGeom prst="rect">
            <a:avLst/>
          </a:prstGeom>
          <a:noFill/>
        </p:spPr>
        <p:txBody>
          <a:bodyPr wrap="none" rtlCol="0">
            <a:spAutoFit/>
          </a:bodyPr>
          <a:lstStyle/>
          <a:p>
            <a:r>
              <a:rPr lang="en-US" sz="1600"/>
              <a:t>Europe (EU MDR/IVDR)</a:t>
            </a:r>
            <a:endParaRPr lang="en-NL" sz="1600"/>
          </a:p>
        </p:txBody>
      </p:sp>
      <p:sp>
        <p:nvSpPr>
          <p:cNvPr id="14" name="TextBox 13">
            <a:extLst>
              <a:ext uri="{FF2B5EF4-FFF2-40B4-BE49-F238E27FC236}">
                <a16:creationId xmlns:a16="http://schemas.microsoft.com/office/drawing/2014/main" id="{338493A7-25DB-CD3D-464E-15FE04E7C3D7}"/>
              </a:ext>
            </a:extLst>
          </p:cNvPr>
          <p:cNvSpPr txBox="1"/>
          <p:nvPr/>
        </p:nvSpPr>
        <p:spPr>
          <a:xfrm>
            <a:off x="1175657" y="8444338"/>
            <a:ext cx="2818308" cy="338554"/>
          </a:xfrm>
          <a:prstGeom prst="rect">
            <a:avLst/>
          </a:prstGeom>
          <a:noFill/>
        </p:spPr>
        <p:txBody>
          <a:bodyPr wrap="square">
            <a:spAutoFit/>
          </a:bodyPr>
          <a:lstStyle/>
          <a:p>
            <a:r>
              <a:rPr lang="en-US" sz="1600"/>
              <a:t>Switzerland (</a:t>
            </a:r>
            <a:r>
              <a:rPr lang="en-US" sz="1600" err="1"/>
              <a:t>Swissmedic</a:t>
            </a:r>
            <a:r>
              <a:rPr lang="en-US" sz="1600"/>
              <a:t>)</a:t>
            </a:r>
            <a:endParaRPr lang="en-NL" sz="1600"/>
          </a:p>
        </p:txBody>
      </p:sp>
      <p:sp>
        <p:nvSpPr>
          <p:cNvPr id="15" name="TextBox 14">
            <a:extLst>
              <a:ext uri="{FF2B5EF4-FFF2-40B4-BE49-F238E27FC236}">
                <a16:creationId xmlns:a16="http://schemas.microsoft.com/office/drawing/2014/main" id="{FF842429-A27C-12F2-E94E-30A1C934B26C}"/>
              </a:ext>
            </a:extLst>
          </p:cNvPr>
          <p:cNvSpPr txBox="1"/>
          <p:nvPr/>
        </p:nvSpPr>
        <p:spPr>
          <a:xfrm>
            <a:off x="1175657" y="4874889"/>
            <a:ext cx="2404653" cy="338554"/>
          </a:xfrm>
          <a:prstGeom prst="rect">
            <a:avLst/>
          </a:prstGeom>
          <a:noFill/>
        </p:spPr>
        <p:txBody>
          <a:bodyPr wrap="square">
            <a:spAutoFit/>
          </a:bodyPr>
          <a:lstStyle/>
          <a:p>
            <a:r>
              <a:rPr lang="en-US" sz="1600"/>
              <a:t>Japan (PMDA)</a:t>
            </a:r>
            <a:endParaRPr lang="en-NL" sz="1600"/>
          </a:p>
        </p:txBody>
      </p:sp>
      <p:sp>
        <p:nvSpPr>
          <p:cNvPr id="16" name="TextBox 15">
            <a:extLst>
              <a:ext uri="{FF2B5EF4-FFF2-40B4-BE49-F238E27FC236}">
                <a16:creationId xmlns:a16="http://schemas.microsoft.com/office/drawing/2014/main" id="{76344A04-0ABC-6C00-ED1A-F73816D3E1B5}"/>
              </a:ext>
            </a:extLst>
          </p:cNvPr>
          <p:cNvSpPr txBox="1"/>
          <p:nvPr/>
        </p:nvSpPr>
        <p:spPr>
          <a:xfrm>
            <a:off x="1175472" y="5612393"/>
            <a:ext cx="2818308" cy="338554"/>
          </a:xfrm>
          <a:prstGeom prst="rect">
            <a:avLst/>
          </a:prstGeom>
          <a:noFill/>
        </p:spPr>
        <p:txBody>
          <a:bodyPr wrap="square">
            <a:spAutoFit/>
          </a:bodyPr>
          <a:lstStyle/>
          <a:p>
            <a:r>
              <a:rPr lang="en-US" sz="1600"/>
              <a:t>Brazil (ANVISA)</a:t>
            </a:r>
            <a:endParaRPr lang="en-NL" sz="1600"/>
          </a:p>
        </p:txBody>
      </p:sp>
      <p:sp>
        <p:nvSpPr>
          <p:cNvPr id="18" name="TextBox 17">
            <a:extLst>
              <a:ext uri="{FF2B5EF4-FFF2-40B4-BE49-F238E27FC236}">
                <a16:creationId xmlns:a16="http://schemas.microsoft.com/office/drawing/2014/main" id="{FE320714-B43D-256E-1D8C-D856D6F27F1B}"/>
              </a:ext>
            </a:extLst>
          </p:cNvPr>
          <p:cNvSpPr txBox="1"/>
          <p:nvPr/>
        </p:nvSpPr>
        <p:spPr>
          <a:xfrm>
            <a:off x="1172710" y="6284996"/>
            <a:ext cx="2818305" cy="338554"/>
          </a:xfrm>
          <a:prstGeom prst="rect">
            <a:avLst/>
          </a:prstGeom>
          <a:noFill/>
        </p:spPr>
        <p:txBody>
          <a:bodyPr wrap="square">
            <a:spAutoFit/>
          </a:bodyPr>
          <a:lstStyle/>
          <a:p>
            <a:r>
              <a:rPr lang="en-US" sz="1600"/>
              <a:t>Canada (Health Canada)</a:t>
            </a:r>
            <a:endParaRPr lang="en-NL" sz="1600"/>
          </a:p>
        </p:txBody>
      </p:sp>
      <p:sp>
        <p:nvSpPr>
          <p:cNvPr id="19" name="TextBox 18">
            <a:extLst>
              <a:ext uri="{FF2B5EF4-FFF2-40B4-BE49-F238E27FC236}">
                <a16:creationId xmlns:a16="http://schemas.microsoft.com/office/drawing/2014/main" id="{09E90177-B67C-856E-F4A8-14C62B9F3C10}"/>
              </a:ext>
            </a:extLst>
          </p:cNvPr>
          <p:cNvSpPr txBox="1"/>
          <p:nvPr/>
        </p:nvSpPr>
        <p:spPr>
          <a:xfrm>
            <a:off x="1175657" y="7019265"/>
            <a:ext cx="2818308" cy="338554"/>
          </a:xfrm>
          <a:prstGeom prst="rect">
            <a:avLst/>
          </a:prstGeom>
          <a:noFill/>
        </p:spPr>
        <p:txBody>
          <a:bodyPr wrap="square">
            <a:spAutoFit/>
          </a:bodyPr>
          <a:lstStyle/>
          <a:p>
            <a:r>
              <a:rPr lang="en-US" sz="1600"/>
              <a:t>USA (FDA)</a:t>
            </a:r>
            <a:endParaRPr lang="en-NL" sz="1600"/>
          </a:p>
        </p:txBody>
      </p:sp>
      <p:grpSp>
        <p:nvGrpSpPr>
          <p:cNvPr id="55" name="Group 54">
            <a:extLst>
              <a:ext uri="{FF2B5EF4-FFF2-40B4-BE49-F238E27FC236}">
                <a16:creationId xmlns:a16="http://schemas.microsoft.com/office/drawing/2014/main" id="{01BE9AEE-894B-0F6A-162E-49FEE569A9FB}"/>
              </a:ext>
            </a:extLst>
          </p:cNvPr>
          <p:cNvGrpSpPr/>
          <p:nvPr/>
        </p:nvGrpSpPr>
        <p:grpSpPr>
          <a:xfrm>
            <a:off x="4112319" y="3265714"/>
            <a:ext cx="11722041" cy="6695955"/>
            <a:chOff x="4112319" y="3265714"/>
            <a:chExt cx="11722041" cy="6695955"/>
          </a:xfrm>
        </p:grpSpPr>
        <p:cxnSp>
          <p:nvCxnSpPr>
            <p:cNvPr id="6" name="Straight Connector 5">
              <a:extLst>
                <a:ext uri="{FF2B5EF4-FFF2-40B4-BE49-F238E27FC236}">
                  <a16:creationId xmlns:a16="http://schemas.microsoft.com/office/drawing/2014/main" id="{92875646-53A3-9C62-9EFD-180595EB8DAA}"/>
                </a:ext>
              </a:extLst>
            </p:cNvPr>
            <p:cNvCxnSpPr>
              <a:cxnSpLocks/>
            </p:cNvCxnSpPr>
            <p:nvPr/>
          </p:nvCxnSpPr>
          <p:spPr>
            <a:xfrm>
              <a:off x="4114800" y="9444446"/>
              <a:ext cx="1171956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944907E8-AA11-A2FD-9089-0EE811290760}"/>
                </a:ext>
              </a:extLst>
            </p:cNvPr>
            <p:cNvCxnSpPr>
              <a:cxnSpLocks/>
            </p:cNvCxnSpPr>
            <p:nvPr/>
          </p:nvCxnSpPr>
          <p:spPr>
            <a:xfrm>
              <a:off x="4114800" y="3265714"/>
              <a:ext cx="0" cy="6178732"/>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5BB9AAF5-1D1D-E6E9-8450-DFFB99DD1EB0}"/>
                </a:ext>
              </a:extLst>
            </p:cNvPr>
            <p:cNvCxnSpPr>
              <a:cxnSpLocks/>
            </p:cNvCxnSpPr>
            <p:nvPr/>
          </p:nvCxnSpPr>
          <p:spPr>
            <a:xfrm>
              <a:off x="4819104" y="9336446"/>
              <a:ext cx="0" cy="108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5B3123D2-C0A6-013C-EC47-A7E839CCBD1B}"/>
                </a:ext>
              </a:extLst>
            </p:cNvPr>
            <p:cNvCxnSpPr>
              <a:cxnSpLocks/>
            </p:cNvCxnSpPr>
            <p:nvPr/>
          </p:nvCxnSpPr>
          <p:spPr>
            <a:xfrm>
              <a:off x="6259284" y="9336446"/>
              <a:ext cx="0" cy="108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261754ED-CFDF-3531-BEBF-C9AB05F3F258}"/>
                </a:ext>
              </a:extLst>
            </p:cNvPr>
            <p:cNvCxnSpPr>
              <a:cxnSpLocks/>
            </p:cNvCxnSpPr>
            <p:nvPr/>
          </p:nvCxnSpPr>
          <p:spPr>
            <a:xfrm>
              <a:off x="7707084" y="9336446"/>
              <a:ext cx="0" cy="108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CA2924D5-423F-1B2C-1916-9830EE82427C}"/>
                </a:ext>
              </a:extLst>
            </p:cNvPr>
            <p:cNvCxnSpPr>
              <a:cxnSpLocks/>
            </p:cNvCxnSpPr>
            <p:nvPr/>
          </p:nvCxnSpPr>
          <p:spPr>
            <a:xfrm>
              <a:off x="9143999" y="9336446"/>
              <a:ext cx="0" cy="108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A2CC2297-455E-ECFB-E4CF-65169E3259DB}"/>
                </a:ext>
              </a:extLst>
            </p:cNvPr>
            <p:cNvCxnSpPr>
              <a:cxnSpLocks/>
            </p:cNvCxnSpPr>
            <p:nvPr/>
          </p:nvCxnSpPr>
          <p:spPr>
            <a:xfrm>
              <a:off x="10584179" y="9336446"/>
              <a:ext cx="0" cy="108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4D1284FD-52F6-8D40-EE91-12F7D0C575D3}"/>
                </a:ext>
              </a:extLst>
            </p:cNvPr>
            <p:cNvCxnSpPr>
              <a:cxnSpLocks/>
            </p:cNvCxnSpPr>
            <p:nvPr/>
          </p:nvCxnSpPr>
          <p:spPr>
            <a:xfrm>
              <a:off x="12016739" y="9336446"/>
              <a:ext cx="0" cy="108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64C980AC-612A-844C-CB0B-49F21B6D8E00}"/>
                </a:ext>
              </a:extLst>
            </p:cNvPr>
            <p:cNvCxnSpPr>
              <a:cxnSpLocks/>
            </p:cNvCxnSpPr>
            <p:nvPr/>
          </p:nvCxnSpPr>
          <p:spPr>
            <a:xfrm>
              <a:off x="13479779" y="9336446"/>
              <a:ext cx="0" cy="108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463D1487-6C61-542A-4433-05A1A917B1DD}"/>
                </a:ext>
              </a:extLst>
            </p:cNvPr>
            <p:cNvCxnSpPr>
              <a:cxnSpLocks/>
            </p:cNvCxnSpPr>
            <p:nvPr/>
          </p:nvCxnSpPr>
          <p:spPr>
            <a:xfrm>
              <a:off x="14912339" y="9336446"/>
              <a:ext cx="0" cy="108000"/>
            </a:xfrm>
            <a:prstGeom prst="line">
              <a:avLst/>
            </a:prstGeom>
          </p:spPr>
          <p:style>
            <a:lnRef idx="3">
              <a:schemeClr val="accent2"/>
            </a:lnRef>
            <a:fillRef idx="0">
              <a:schemeClr val="accent2"/>
            </a:fillRef>
            <a:effectRef idx="2">
              <a:schemeClr val="accent2"/>
            </a:effectRef>
            <a:fontRef idx="minor">
              <a:schemeClr val="tx1"/>
            </a:fontRef>
          </p:style>
        </p:cxnSp>
        <p:sp>
          <p:nvSpPr>
            <p:cNvPr id="33" name="TextBox 32">
              <a:extLst>
                <a:ext uri="{FF2B5EF4-FFF2-40B4-BE49-F238E27FC236}">
                  <a16:creationId xmlns:a16="http://schemas.microsoft.com/office/drawing/2014/main" id="{B5EECE5F-AB61-DF01-3830-BD6C58D3F7B6}"/>
                </a:ext>
              </a:extLst>
            </p:cNvPr>
            <p:cNvSpPr txBox="1"/>
            <p:nvPr/>
          </p:nvSpPr>
          <p:spPr>
            <a:xfrm>
              <a:off x="4476204" y="9623115"/>
              <a:ext cx="685801" cy="338554"/>
            </a:xfrm>
            <a:prstGeom prst="rect">
              <a:avLst/>
            </a:prstGeom>
            <a:noFill/>
          </p:spPr>
          <p:txBody>
            <a:bodyPr wrap="square" rtlCol="0">
              <a:spAutoFit/>
            </a:bodyPr>
            <a:lstStyle/>
            <a:p>
              <a:r>
                <a:rPr lang="en-US" sz="1600"/>
                <a:t>2014</a:t>
              </a:r>
              <a:endParaRPr lang="en-NL"/>
            </a:p>
          </p:txBody>
        </p:sp>
        <p:sp>
          <p:nvSpPr>
            <p:cNvPr id="34" name="TextBox 33">
              <a:extLst>
                <a:ext uri="{FF2B5EF4-FFF2-40B4-BE49-F238E27FC236}">
                  <a16:creationId xmlns:a16="http://schemas.microsoft.com/office/drawing/2014/main" id="{E0261145-5E18-337D-40DD-395C204B8E7C}"/>
                </a:ext>
              </a:extLst>
            </p:cNvPr>
            <p:cNvSpPr txBox="1"/>
            <p:nvPr/>
          </p:nvSpPr>
          <p:spPr>
            <a:xfrm>
              <a:off x="5916384" y="9623115"/>
              <a:ext cx="685801" cy="338554"/>
            </a:xfrm>
            <a:prstGeom prst="rect">
              <a:avLst/>
            </a:prstGeom>
            <a:noFill/>
          </p:spPr>
          <p:txBody>
            <a:bodyPr wrap="square" rtlCol="0">
              <a:spAutoFit/>
            </a:bodyPr>
            <a:lstStyle/>
            <a:p>
              <a:r>
                <a:rPr lang="en-US" sz="1600"/>
                <a:t>2016</a:t>
              </a:r>
              <a:endParaRPr lang="en-NL"/>
            </a:p>
          </p:txBody>
        </p:sp>
        <p:sp>
          <p:nvSpPr>
            <p:cNvPr id="35" name="TextBox 34">
              <a:extLst>
                <a:ext uri="{FF2B5EF4-FFF2-40B4-BE49-F238E27FC236}">
                  <a16:creationId xmlns:a16="http://schemas.microsoft.com/office/drawing/2014/main" id="{431EB947-AB3E-B353-5E8B-D1BC53DA62B2}"/>
                </a:ext>
              </a:extLst>
            </p:cNvPr>
            <p:cNvSpPr txBox="1"/>
            <p:nvPr/>
          </p:nvSpPr>
          <p:spPr>
            <a:xfrm>
              <a:off x="7364184" y="9623115"/>
              <a:ext cx="685801" cy="338554"/>
            </a:xfrm>
            <a:prstGeom prst="rect">
              <a:avLst/>
            </a:prstGeom>
            <a:noFill/>
          </p:spPr>
          <p:txBody>
            <a:bodyPr wrap="square" rtlCol="0">
              <a:spAutoFit/>
            </a:bodyPr>
            <a:lstStyle/>
            <a:p>
              <a:r>
                <a:rPr lang="en-US" sz="1600"/>
                <a:t>2018</a:t>
              </a:r>
              <a:endParaRPr lang="en-NL"/>
            </a:p>
          </p:txBody>
        </p:sp>
        <p:sp>
          <p:nvSpPr>
            <p:cNvPr id="36" name="TextBox 35">
              <a:extLst>
                <a:ext uri="{FF2B5EF4-FFF2-40B4-BE49-F238E27FC236}">
                  <a16:creationId xmlns:a16="http://schemas.microsoft.com/office/drawing/2014/main" id="{7371856B-6923-A4FE-FCD3-EC8CAE88515D}"/>
                </a:ext>
              </a:extLst>
            </p:cNvPr>
            <p:cNvSpPr txBox="1"/>
            <p:nvPr/>
          </p:nvSpPr>
          <p:spPr>
            <a:xfrm>
              <a:off x="8801099" y="9623115"/>
              <a:ext cx="685801" cy="338554"/>
            </a:xfrm>
            <a:prstGeom prst="rect">
              <a:avLst/>
            </a:prstGeom>
            <a:noFill/>
          </p:spPr>
          <p:txBody>
            <a:bodyPr wrap="square" rtlCol="0">
              <a:spAutoFit/>
            </a:bodyPr>
            <a:lstStyle/>
            <a:p>
              <a:r>
                <a:rPr lang="en-US" sz="1600"/>
                <a:t>2020</a:t>
              </a:r>
              <a:endParaRPr lang="en-NL"/>
            </a:p>
          </p:txBody>
        </p:sp>
        <p:sp>
          <p:nvSpPr>
            <p:cNvPr id="37" name="TextBox 36">
              <a:extLst>
                <a:ext uri="{FF2B5EF4-FFF2-40B4-BE49-F238E27FC236}">
                  <a16:creationId xmlns:a16="http://schemas.microsoft.com/office/drawing/2014/main" id="{9A96FFEC-715D-9E97-BF9A-866C591B0B13}"/>
                </a:ext>
              </a:extLst>
            </p:cNvPr>
            <p:cNvSpPr txBox="1"/>
            <p:nvPr/>
          </p:nvSpPr>
          <p:spPr>
            <a:xfrm>
              <a:off x="10238014" y="9623115"/>
              <a:ext cx="685801" cy="338554"/>
            </a:xfrm>
            <a:prstGeom prst="rect">
              <a:avLst/>
            </a:prstGeom>
            <a:noFill/>
          </p:spPr>
          <p:txBody>
            <a:bodyPr wrap="square" rtlCol="0">
              <a:spAutoFit/>
            </a:bodyPr>
            <a:lstStyle/>
            <a:p>
              <a:r>
                <a:rPr lang="en-US" sz="1600"/>
                <a:t>2022</a:t>
              </a:r>
              <a:endParaRPr lang="en-NL"/>
            </a:p>
          </p:txBody>
        </p:sp>
        <p:sp>
          <p:nvSpPr>
            <p:cNvPr id="38" name="TextBox 37">
              <a:extLst>
                <a:ext uri="{FF2B5EF4-FFF2-40B4-BE49-F238E27FC236}">
                  <a16:creationId xmlns:a16="http://schemas.microsoft.com/office/drawing/2014/main" id="{3A59E275-D2B5-FBEB-CBA4-2C3CE9026060}"/>
                </a:ext>
              </a:extLst>
            </p:cNvPr>
            <p:cNvSpPr txBox="1"/>
            <p:nvPr/>
          </p:nvSpPr>
          <p:spPr>
            <a:xfrm>
              <a:off x="11628841" y="9623115"/>
              <a:ext cx="775797" cy="338554"/>
            </a:xfrm>
            <a:prstGeom prst="rect">
              <a:avLst/>
            </a:prstGeom>
            <a:noFill/>
          </p:spPr>
          <p:txBody>
            <a:bodyPr wrap="square" rtlCol="0">
              <a:spAutoFit/>
            </a:bodyPr>
            <a:lstStyle/>
            <a:p>
              <a:r>
                <a:rPr lang="en-US" sz="1600"/>
                <a:t>2024</a:t>
              </a:r>
              <a:endParaRPr lang="en-NL"/>
            </a:p>
          </p:txBody>
        </p:sp>
        <p:sp>
          <p:nvSpPr>
            <p:cNvPr id="39" name="TextBox 38">
              <a:extLst>
                <a:ext uri="{FF2B5EF4-FFF2-40B4-BE49-F238E27FC236}">
                  <a16:creationId xmlns:a16="http://schemas.microsoft.com/office/drawing/2014/main" id="{A0811C62-86D5-8770-C1DD-89EE062A4C2E}"/>
                </a:ext>
              </a:extLst>
            </p:cNvPr>
            <p:cNvSpPr txBox="1"/>
            <p:nvPr/>
          </p:nvSpPr>
          <p:spPr>
            <a:xfrm>
              <a:off x="13091881" y="9623115"/>
              <a:ext cx="775797" cy="338554"/>
            </a:xfrm>
            <a:prstGeom prst="rect">
              <a:avLst/>
            </a:prstGeom>
            <a:noFill/>
          </p:spPr>
          <p:txBody>
            <a:bodyPr wrap="square" rtlCol="0">
              <a:spAutoFit/>
            </a:bodyPr>
            <a:lstStyle/>
            <a:p>
              <a:r>
                <a:rPr lang="en-US" sz="1600"/>
                <a:t>2026</a:t>
              </a:r>
              <a:endParaRPr lang="en-NL"/>
            </a:p>
          </p:txBody>
        </p:sp>
        <p:sp>
          <p:nvSpPr>
            <p:cNvPr id="40" name="TextBox 39">
              <a:extLst>
                <a:ext uri="{FF2B5EF4-FFF2-40B4-BE49-F238E27FC236}">
                  <a16:creationId xmlns:a16="http://schemas.microsoft.com/office/drawing/2014/main" id="{E45CB506-CE3C-3A37-DCD5-C4E064EE83A1}"/>
                </a:ext>
              </a:extLst>
            </p:cNvPr>
            <p:cNvSpPr txBox="1"/>
            <p:nvPr/>
          </p:nvSpPr>
          <p:spPr>
            <a:xfrm>
              <a:off x="14570162" y="9623115"/>
              <a:ext cx="775797" cy="338554"/>
            </a:xfrm>
            <a:prstGeom prst="rect">
              <a:avLst/>
            </a:prstGeom>
            <a:noFill/>
          </p:spPr>
          <p:txBody>
            <a:bodyPr wrap="square" rtlCol="0">
              <a:spAutoFit/>
            </a:bodyPr>
            <a:lstStyle/>
            <a:p>
              <a:r>
                <a:rPr lang="en-US" sz="1600"/>
                <a:t>2028</a:t>
              </a:r>
              <a:endParaRPr lang="en-NL"/>
            </a:p>
          </p:txBody>
        </p:sp>
        <p:cxnSp>
          <p:nvCxnSpPr>
            <p:cNvPr id="42" name="Straight Connector 41">
              <a:extLst>
                <a:ext uri="{FF2B5EF4-FFF2-40B4-BE49-F238E27FC236}">
                  <a16:creationId xmlns:a16="http://schemas.microsoft.com/office/drawing/2014/main" id="{2CFE80E4-CE46-7962-70AA-8EEDC4CD9E5D}"/>
                </a:ext>
              </a:extLst>
            </p:cNvPr>
            <p:cNvCxnSpPr>
              <a:cxnSpLocks/>
            </p:cNvCxnSpPr>
            <p:nvPr/>
          </p:nvCxnSpPr>
          <p:spPr>
            <a:xfrm flipH="1">
              <a:off x="4114800" y="8703711"/>
              <a:ext cx="11695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47" name="Straight Connector 46">
              <a:extLst>
                <a:ext uri="{FF2B5EF4-FFF2-40B4-BE49-F238E27FC236}">
                  <a16:creationId xmlns:a16="http://schemas.microsoft.com/office/drawing/2014/main" id="{5BAF3E5E-86C2-EF12-364E-0055EE24FD05}"/>
                </a:ext>
              </a:extLst>
            </p:cNvPr>
            <p:cNvCxnSpPr>
              <a:cxnSpLocks/>
            </p:cNvCxnSpPr>
            <p:nvPr/>
          </p:nvCxnSpPr>
          <p:spPr>
            <a:xfrm flipH="1">
              <a:off x="4127559" y="8040419"/>
              <a:ext cx="11695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49" name="Straight Connector 48">
              <a:extLst>
                <a:ext uri="{FF2B5EF4-FFF2-40B4-BE49-F238E27FC236}">
                  <a16:creationId xmlns:a16="http://schemas.microsoft.com/office/drawing/2014/main" id="{7031EE9D-400F-52AC-1CB7-46B950294864}"/>
                </a:ext>
              </a:extLst>
            </p:cNvPr>
            <p:cNvCxnSpPr>
              <a:cxnSpLocks/>
            </p:cNvCxnSpPr>
            <p:nvPr/>
          </p:nvCxnSpPr>
          <p:spPr>
            <a:xfrm flipH="1">
              <a:off x="4117458" y="7305798"/>
              <a:ext cx="11695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424AA152-F881-9CAE-BC2B-1EF64DBA00E0}"/>
                </a:ext>
              </a:extLst>
            </p:cNvPr>
            <p:cNvCxnSpPr>
              <a:cxnSpLocks/>
            </p:cNvCxnSpPr>
            <p:nvPr/>
          </p:nvCxnSpPr>
          <p:spPr>
            <a:xfrm flipH="1">
              <a:off x="4114800" y="6568428"/>
              <a:ext cx="11695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1" name="Straight Connector 50">
              <a:extLst>
                <a:ext uri="{FF2B5EF4-FFF2-40B4-BE49-F238E27FC236}">
                  <a16:creationId xmlns:a16="http://schemas.microsoft.com/office/drawing/2014/main" id="{AFEA6AAC-65A6-2B1A-61BF-77D5D404EA5C}"/>
                </a:ext>
              </a:extLst>
            </p:cNvPr>
            <p:cNvCxnSpPr>
              <a:cxnSpLocks/>
            </p:cNvCxnSpPr>
            <p:nvPr/>
          </p:nvCxnSpPr>
          <p:spPr>
            <a:xfrm flipH="1">
              <a:off x="4127559" y="5835929"/>
              <a:ext cx="11695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2" name="Straight Connector 51">
              <a:extLst>
                <a:ext uri="{FF2B5EF4-FFF2-40B4-BE49-F238E27FC236}">
                  <a16:creationId xmlns:a16="http://schemas.microsoft.com/office/drawing/2014/main" id="{FAF79123-C92A-E372-0C19-9317BD5F33D0}"/>
                </a:ext>
              </a:extLst>
            </p:cNvPr>
            <p:cNvCxnSpPr>
              <a:cxnSpLocks/>
            </p:cNvCxnSpPr>
            <p:nvPr/>
          </p:nvCxnSpPr>
          <p:spPr>
            <a:xfrm flipH="1">
              <a:off x="4127559" y="5143500"/>
              <a:ext cx="11695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3" name="Straight Connector 52">
              <a:extLst>
                <a:ext uri="{FF2B5EF4-FFF2-40B4-BE49-F238E27FC236}">
                  <a16:creationId xmlns:a16="http://schemas.microsoft.com/office/drawing/2014/main" id="{C15B20B2-8FD2-1125-0856-34BDD0FB3BEF}"/>
                </a:ext>
              </a:extLst>
            </p:cNvPr>
            <p:cNvCxnSpPr>
              <a:cxnSpLocks/>
            </p:cNvCxnSpPr>
            <p:nvPr/>
          </p:nvCxnSpPr>
          <p:spPr>
            <a:xfrm flipH="1">
              <a:off x="4114800" y="4460406"/>
              <a:ext cx="11695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4" name="Straight Connector 53">
              <a:extLst>
                <a:ext uri="{FF2B5EF4-FFF2-40B4-BE49-F238E27FC236}">
                  <a16:creationId xmlns:a16="http://schemas.microsoft.com/office/drawing/2014/main" id="{B87737B7-18C4-577D-B06F-555F84E09B63}"/>
                </a:ext>
              </a:extLst>
            </p:cNvPr>
            <p:cNvCxnSpPr>
              <a:cxnSpLocks/>
            </p:cNvCxnSpPr>
            <p:nvPr/>
          </p:nvCxnSpPr>
          <p:spPr>
            <a:xfrm flipH="1">
              <a:off x="4112319" y="3713646"/>
              <a:ext cx="116958" cy="0"/>
            </a:xfrm>
            <a:prstGeom prst="line">
              <a:avLst/>
            </a:prstGeom>
          </p:spPr>
          <p:style>
            <a:lnRef idx="3">
              <a:schemeClr val="accent2"/>
            </a:lnRef>
            <a:fillRef idx="0">
              <a:schemeClr val="accent2"/>
            </a:fillRef>
            <a:effectRef idx="2">
              <a:schemeClr val="accent2"/>
            </a:effectRef>
            <a:fontRef idx="minor">
              <a:schemeClr val="tx1"/>
            </a:fontRef>
          </p:style>
        </p:cxnSp>
      </p:grpSp>
      <p:pic>
        <p:nvPicPr>
          <p:cNvPr id="57" name="Graphic 56" descr="Harvey Balls 100% with solid fill">
            <a:extLst>
              <a:ext uri="{FF2B5EF4-FFF2-40B4-BE49-F238E27FC236}">
                <a16:creationId xmlns:a16="http://schemas.microsoft.com/office/drawing/2014/main" id="{6A234B89-6C8C-86D1-2126-A585ACC1C7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98400" y="5697202"/>
            <a:ext cx="292099" cy="292099"/>
          </a:xfrm>
          <a:prstGeom prst="rect">
            <a:avLst/>
          </a:prstGeom>
        </p:spPr>
      </p:pic>
      <p:sp>
        <p:nvSpPr>
          <p:cNvPr id="58" name="TextBox 57">
            <a:extLst>
              <a:ext uri="{FF2B5EF4-FFF2-40B4-BE49-F238E27FC236}">
                <a16:creationId xmlns:a16="http://schemas.microsoft.com/office/drawing/2014/main" id="{1FAF5797-922B-A77E-A0DB-5E31FD8D2CC3}"/>
              </a:ext>
            </a:extLst>
          </p:cNvPr>
          <p:cNvSpPr txBox="1"/>
          <p:nvPr/>
        </p:nvSpPr>
        <p:spPr>
          <a:xfrm>
            <a:off x="12404638" y="5974190"/>
            <a:ext cx="787400" cy="246220"/>
          </a:xfrm>
          <a:prstGeom prst="rect">
            <a:avLst/>
          </a:prstGeom>
          <a:noFill/>
        </p:spPr>
        <p:txBody>
          <a:bodyPr wrap="square" rtlCol="0">
            <a:spAutoFit/>
          </a:bodyPr>
          <a:lstStyle/>
          <a:p>
            <a:r>
              <a:rPr lang="en-US" sz="1000"/>
              <a:t>Class IV</a:t>
            </a:r>
            <a:endParaRPr lang="en-NL" sz="1000"/>
          </a:p>
        </p:txBody>
      </p:sp>
      <p:pic>
        <p:nvPicPr>
          <p:cNvPr id="61" name="Graphic 60" descr="Harvey Balls 100% with solid fill">
            <a:extLst>
              <a:ext uri="{FF2B5EF4-FFF2-40B4-BE49-F238E27FC236}">
                <a16:creationId xmlns:a16="http://schemas.microsoft.com/office/drawing/2014/main" id="{09351438-3F58-0E13-E86B-24253AFF34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61842" y="5697202"/>
            <a:ext cx="292099" cy="292099"/>
          </a:xfrm>
          <a:prstGeom prst="rect">
            <a:avLst/>
          </a:prstGeom>
        </p:spPr>
      </p:pic>
      <p:sp>
        <p:nvSpPr>
          <p:cNvPr id="62" name="TextBox 61">
            <a:extLst>
              <a:ext uri="{FF2B5EF4-FFF2-40B4-BE49-F238E27FC236}">
                <a16:creationId xmlns:a16="http://schemas.microsoft.com/office/drawing/2014/main" id="{637EE627-E68E-5290-0D55-9C98A585C340}"/>
              </a:ext>
            </a:extLst>
          </p:cNvPr>
          <p:cNvSpPr txBox="1"/>
          <p:nvPr/>
        </p:nvSpPr>
        <p:spPr>
          <a:xfrm>
            <a:off x="13168080" y="5974190"/>
            <a:ext cx="787400" cy="246220"/>
          </a:xfrm>
          <a:prstGeom prst="rect">
            <a:avLst/>
          </a:prstGeom>
          <a:noFill/>
        </p:spPr>
        <p:txBody>
          <a:bodyPr wrap="square" rtlCol="0">
            <a:spAutoFit/>
          </a:bodyPr>
          <a:lstStyle/>
          <a:p>
            <a:r>
              <a:rPr lang="en-US" sz="1000"/>
              <a:t>Class III</a:t>
            </a:r>
            <a:endParaRPr lang="en-NL" sz="1000"/>
          </a:p>
        </p:txBody>
      </p:sp>
      <p:pic>
        <p:nvPicPr>
          <p:cNvPr id="63" name="Graphic 62" descr="Harvey Balls 100% with solid fill">
            <a:extLst>
              <a:ext uri="{FF2B5EF4-FFF2-40B4-BE49-F238E27FC236}">
                <a16:creationId xmlns:a16="http://schemas.microsoft.com/office/drawing/2014/main" id="{173F5F55-CAEE-F7A8-2AAC-BA2F13CE77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87011" y="5697202"/>
            <a:ext cx="292099" cy="292099"/>
          </a:xfrm>
          <a:prstGeom prst="rect">
            <a:avLst/>
          </a:prstGeom>
        </p:spPr>
      </p:pic>
      <p:sp>
        <p:nvSpPr>
          <p:cNvPr id="64" name="TextBox 63">
            <a:extLst>
              <a:ext uri="{FF2B5EF4-FFF2-40B4-BE49-F238E27FC236}">
                <a16:creationId xmlns:a16="http://schemas.microsoft.com/office/drawing/2014/main" id="{99836F68-1BCD-53A4-6DD5-28F2AE46B3E6}"/>
              </a:ext>
            </a:extLst>
          </p:cNvPr>
          <p:cNvSpPr txBox="1"/>
          <p:nvPr/>
        </p:nvSpPr>
        <p:spPr>
          <a:xfrm>
            <a:off x="13893249" y="5974190"/>
            <a:ext cx="787400" cy="246220"/>
          </a:xfrm>
          <a:prstGeom prst="rect">
            <a:avLst/>
          </a:prstGeom>
          <a:noFill/>
        </p:spPr>
        <p:txBody>
          <a:bodyPr wrap="square" rtlCol="0">
            <a:spAutoFit/>
          </a:bodyPr>
          <a:lstStyle/>
          <a:p>
            <a:r>
              <a:rPr lang="en-US" sz="1000"/>
              <a:t>Class II</a:t>
            </a:r>
            <a:endParaRPr lang="en-NL" sz="1000"/>
          </a:p>
        </p:txBody>
      </p:sp>
      <p:pic>
        <p:nvPicPr>
          <p:cNvPr id="65" name="Graphic 64" descr="Harvey Balls 100% with solid fill">
            <a:extLst>
              <a:ext uri="{FF2B5EF4-FFF2-40B4-BE49-F238E27FC236}">
                <a16:creationId xmlns:a16="http://schemas.microsoft.com/office/drawing/2014/main" id="{4D8F3383-5D4F-C59E-1460-E13FCBA8D7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73907" y="5697202"/>
            <a:ext cx="292099" cy="292099"/>
          </a:xfrm>
          <a:prstGeom prst="rect">
            <a:avLst/>
          </a:prstGeom>
        </p:spPr>
      </p:pic>
      <p:sp>
        <p:nvSpPr>
          <p:cNvPr id="66" name="TextBox 65">
            <a:extLst>
              <a:ext uri="{FF2B5EF4-FFF2-40B4-BE49-F238E27FC236}">
                <a16:creationId xmlns:a16="http://schemas.microsoft.com/office/drawing/2014/main" id="{0F71DAB9-2511-C9BE-1DED-2CA1675A35D1}"/>
              </a:ext>
            </a:extLst>
          </p:cNvPr>
          <p:cNvSpPr txBox="1"/>
          <p:nvPr/>
        </p:nvSpPr>
        <p:spPr>
          <a:xfrm>
            <a:off x="14580145" y="5974190"/>
            <a:ext cx="787400" cy="246220"/>
          </a:xfrm>
          <a:prstGeom prst="rect">
            <a:avLst/>
          </a:prstGeom>
          <a:noFill/>
        </p:spPr>
        <p:txBody>
          <a:bodyPr wrap="square" rtlCol="0">
            <a:spAutoFit/>
          </a:bodyPr>
          <a:lstStyle/>
          <a:p>
            <a:r>
              <a:rPr lang="en-US" sz="1000"/>
              <a:t>Class I</a:t>
            </a:r>
            <a:endParaRPr lang="en-NL" sz="1000"/>
          </a:p>
        </p:txBody>
      </p:sp>
      <p:pic>
        <p:nvPicPr>
          <p:cNvPr id="69" name="Graphic 68" descr="Harvey Balls 100% with solid fill">
            <a:extLst>
              <a:ext uri="{FF2B5EF4-FFF2-40B4-BE49-F238E27FC236}">
                <a16:creationId xmlns:a16="http://schemas.microsoft.com/office/drawing/2014/main" id="{2C191AC7-DA5E-7911-1200-627A299EAF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7702" y="7074606"/>
            <a:ext cx="292099" cy="292099"/>
          </a:xfrm>
          <a:prstGeom prst="rect">
            <a:avLst/>
          </a:prstGeom>
        </p:spPr>
      </p:pic>
      <p:sp>
        <p:nvSpPr>
          <p:cNvPr id="70" name="TextBox 69">
            <a:extLst>
              <a:ext uri="{FF2B5EF4-FFF2-40B4-BE49-F238E27FC236}">
                <a16:creationId xmlns:a16="http://schemas.microsoft.com/office/drawing/2014/main" id="{206C6432-58AF-2631-B08C-CD705A92124E}"/>
              </a:ext>
            </a:extLst>
          </p:cNvPr>
          <p:cNvSpPr txBox="1"/>
          <p:nvPr/>
        </p:nvSpPr>
        <p:spPr>
          <a:xfrm>
            <a:off x="4513940" y="7332694"/>
            <a:ext cx="787400" cy="246220"/>
          </a:xfrm>
          <a:prstGeom prst="rect">
            <a:avLst/>
          </a:prstGeom>
          <a:noFill/>
        </p:spPr>
        <p:txBody>
          <a:bodyPr wrap="square" rtlCol="0">
            <a:spAutoFit/>
          </a:bodyPr>
          <a:lstStyle/>
          <a:p>
            <a:r>
              <a:rPr lang="en-US" sz="1000"/>
              <a:t>Class III</a:t>
            </a:r>
            <a:endParaRPr lang="en-NL" sz="1000"/>
          </a:p>
        </p:txBody>
      </p:sp>
      <p:pic>
        <p:nvPicPr>
          <p:cNvPr id="73" name="Graphic 72" descr="Harvey Balls 100% with solid fill">
            <a:extLst>
              <a:ext uri="{FF2B5EF4-FFF2-40B4-BE49-F238E27FC236}">
                <a16:creationId xmlns:a16="http://schemas.microsoft.com/office/drawing/2014/main" id="{4E274A4D-30E8-AD09-7EF2-612BEB4AFF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01732" y="7074606"/>
            <a:ext cx="292099" cy="292099"/>
          </a:xfrm>
          <a:prstGeom prst="rect">
            <a:avLst/>
          </a:prstGeom>
        </p:spPr>
      </p:pic>
      <p:sp>
        <p:nvSpPr>
          <p:cNvPr id="74" name="TextBox 73">
            <a:extLst>
              <a:ext uri="{FF2B5EF4-FFF2-40B4-BE49-F238E27FC236}">
                <a16:creationId xmlns:a16="http://schemas.microsoft.com/office/drawing/2014/main" id="{9D6BFF41-C0F3-F305-CC20-5188531B409B}"/>
              </a:ext>
            </a:extLst>
          </p:cNvPr>
          <p:cNvSpPr txBox="1"/>
          <p:nvPr/>
        </p:nvSpPr>
        <p:spPr>
          <a:xfrm>
            <a:off x="5907970" y="7332694"/>
            <a:ext cx="787400" cy="246220"/>
          </a:xfrm>
          <a:prstGeom prst="rect">
            <a:avLst/>
          </a:prstGeom>
          <a:noFill/>
        </p:spPr>
        <p:txBody>
          <a:bodyPr wrap="square" rtlCol="0">
            <a:spAutoFit/>
          </a:bodyPr>
          <a:lstStyle/>
          <a:p>
            <a:r>
              <a:rPr lang="en-US" sz="1000"/>
              <a:t>Class II</a:t>
            </a:r>
            <a:endParaRPr lang="en-NL" sz="1000"/>
          </a:p>
        </p:txBody>
      </p:sp>
      <p:pic>
        <p:nvPicPr>
          <p:cNvPr id="75" name="Graphic 74" descr="Harvey Balls 100% with solid fill">
            <a:extLst>
              <a:ext uri="{FF2B5EF4-FFF2-40B4-BE49-F238E27FC236}">
                <a16:creationId xmlns:a16="http://schemas.microsoft.com/office/drawing/2014/main" id="{AE03A955-7C6B-D3D5-9F2E-FF2620C717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99133" y="7074606"/>
            <a:ext cx="292099" cy="292099"/>
          </a:xfrm>
          <a:prstGeom prst="rect">
            <a:avLst/>
          </a:prstGeom>
        </p:spPr>
      </p:pic>
      <p:sp>
        <p:nvSpPr>
          <p:cNvPr id="76" name="TextBox 75">
            <a:extLst>
              <a:ext uri="{FF2B5EF4-FFF2-40B4-BE49-F238E27FC236}">
                <a16:creationId xmlns:a16="http://schemas.microsoft.com/office/drawing/2014/main" id="{0739DAC0-6CB3-6DF0-9BEE-2F2390029122}"/>
              </a:ext>
            </a:extLst>
          </p:cNvPr>
          <p:cNvSpPr txBox="1"/>
          <p:nvPr/>
        </p:nvSpPr>
        <p:spPr>
          <a:xfrm>
            <a:off x="7450102" y="7320897"/>
            <a:ext cx="989664" cy="246221"/>
          </a:xfrm>
          <a:prstGeom prst="rect">
            <a:avLst/>
          </a:prstGeom>
          <a:noFill/>
        </p:spPr>
        <p:txBody>
          <a:bodyPr wrap="square" rtlCol="0">
            <a:spAutoFit/>
          </a:bodyPr>
          <a:lstStyle/>
          <a:p>
            <a:r>
              <a:rPr lang="en-US" sz="1000"/>
              <a:t>Class I</a:t>
            </a:r>
            <a:endParaRPr lang="en-NL" sz="1000"/>
          </a:p>
        </p:txBody>
      </p:sp>
      <p:pic>
        <p:nvPicPr>
          <p:cNvPr id="77" name="Graphic 76" descr="Harvey Balls 100% with solid fill">
            <a:extLst>
              <a:ext uri="{FF2B5EF4-FFF2-40B4-BE49-F238E27FC236}">
                <a16:creationId xmlns:a16="http://schemas.microsoft.com/office/drawing/2014/main" id="{C1D62B93-DE78-A7D6-3274-E7E9490960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0206" y="7074606"/>
            <a:ext cx="292099" cy="292099"/>
          </a:xfrm>
          <a:prstGeom prst="rect">
            <a:avLst/>
          </a:prstGeom>
        </p:spPr>
      </p:pic>
      <p:sp>
        <p:nvSpPr>
          <p:cNvPr id="78" name="TextBox 77">
            <a:extLst>
              <a:ext uri="{FF2B5EF4-FFF2-40B4-BE49-F238E27FC236}">
                <a16:creationId xmlns:a16="http://schemas.microsoft.com/office/drawing/2014/main" id="{2A531FE9-C80D-D766-3671-61B221A32641}"/>
              </a:ext>
            </a:extLst>
          </p:cNvPr>
          <p:cNvSpPr txBox="1"/>
          <p:nvPr/>
        </p:nvSpPr>
        <p:spPr>
          <a:xfrm>
            <a:off x="5103852" y="7332694"/>
            <a:ext cx="1081291" cy="553998"/>
          </a:xfrm>
          <a:prstGeom prst="rect">
            <a:avLst/>
          </a:prstGeom>
          <a:noFill/>
        </p:spPr>
        <p:txBody>
          <a:bodyPr wrap="square" rtlCol="0">
            <a:spAutoFit/>
          </a:bodyPr>
          <a:lstStyle/>
          <a:p>
            <a:r>
              <a:rPr lang="en-US" sz="1000"/>
              <a:t>Class II life-sustain and </a:t>
            </a:r>
            <a:r>
              <a:rPr lang="en-US" sz="1000" err="1"/>
              <a:t>implantables</a:t>
            </a:r>
            <a:endParaRPr lang="en-NL" sz="1000"/>
          </a:p>
        </p:txBody>
      </p:sp>
      <p:pic>
        <p:nvPicPr>
          <p:cNvPr id="79" name="Graphic 78" descr="Harvey Balls 100% with solid fill">
            <a:extLst>
              <a:ext uri="{FF2B5EF4-FFF2-40B4-BE49-F238E27FC236}">
                <a16:creationId xmlns:a16="http://schemas.microsoft.com/office/drawing/2014/main" id="{444DD428-6038-9B24-9202-7D7909E197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38129" y="4921344"/>
            <a:ext cx="292099" cy="292099"/>
          </a:xfrm>
          <a:prstGeom prst="rect">
            <a:avLst/>
          </a:prstGeom>
        </p:spPr>
      </p:pic>
      <p:sp>
        <p:nvSpPr>
          <p:cNvPr id="80" name="TextBox 79">
            <a:extLst>
              <a:ext uri="{FF2B5EF4-FFF2-40B4-BE49-F238E27FC236}">
                <a16:creationId xmlns:a16="http://schemas.microsoft.com/office/drawing/2014/main" id="{C46E54AC-F164-740E-BFC0-FD4DDF1C096B}"/>
              </a:ext>
            </a:extLst>
          </p:cNvPr>
          <p:cNvSpPr txBox="1"/>
          <p:nvPr/>
        </p:nvSpPr>
        <p:spPr>
          <a:xfrm>
            <a:off x="10261261" y="5177918"/>
            <a:ext cx="989664" cy="246221"/>
          </a:xfrm>
          <a:prstGeom prst="rect">
            <a:avLst/>
          </a:prstGeom>
          <a:noFill/>
        </p:spPr>
        <p:txBody>
          <a:bodyPr wrap="square" rtlCol="0">
            <a:spAutoFit/>
          </a:bodyPr>
          <a:lstStyle/>
          <a:p>
            <a:r>
              <a:rPr lang="en-US" sz="1000"/>
              <a:t>All classes</a:t>
            </a:r>
            <a:endParaRPr lang="en-NL" sz="1000"/>
          </a:p>
        </p:txBody>
      </p:sp>
      <p:pic>
        <p:nvPicPr>
          <p:cNvPr id="81" name="Graphic 80" descr="Harvey Balls 100% with solid fill">
            <a:extLst>
              <a:ext uri="{FF2B5EF4-FFF2-40B4-BE49-F238E27FC236}">
                <a16:creationId xmlns:a16="http://schemas.microsoft.com/office/drawing/2014/main" id="{AADAEC73-768C-C2E5-21E0-95035A02D9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23569" y="4206782"/>
            <a:ext cx="292099" cy="292099"/>
          </a:xfrm>
          <a:prstGeom prst="rect">
            <a:avLst/>
          </a:prstGeom>
        </p:spPr>
      </p:pic>
      <p:pic>
        <p:nvPicPr>
          <p:cNvPr id="82" name="Graphic 81" descr="Harvey Balls 100% with solid fill">
            <a:extLst>
              <a:ext uri="{FF2B5EF4-FFF2-40B4-BE49-F238E27FC236}">
                <a16:creationId xmlns:a16="http://schemas.microsoft.com/office/drawing/2014/main" id="{DE0B7556-52A6-6000-FED8-17393FECA8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87011" y="4206782"/>
            <a:ext cx="292099" cy="292099"/>
          </a:xfrm>
          <a:prstGeom prst="rect">
            <a:avLst/>
          </a:prstGeom>
        </p:spPr>
      </p:pic>
      <p:sp>
        <p:nvSpPr>
          <p:cNvPr id="83" name="TextBox 82">
            <a:extLst>
              <a:ext uri="{FF2B5EF4-FFF2-40B4-BE49-F238E27FC236}">
                <a16:creationId xmlns:a16="http://schemas.microsoft.com/office/drawing/2014/main" id="{3EE9BBCC-B606-5E0D-A53B-F142351CF185}"/>
              </a:ext>
            </a:extLst>
          </p:cNvPr>
          <p:cNvSpPr txBox="1"/>
          <p:nvPr/>
        </p:nvSpPr>
        <p:spPr>
          <a:xfrm>
            <a:off x="13893249" y="4483770"/>
            <a:ext cx="787400" cy="246220"/>
          </a:xfrm>
          <a:prstGeom prst="rect">
            <a:avLst/>
          </a:prstGeom>
          <a:noFill/>
        </p:spPr>
        <p:txBody>
          <a:bodyPr wrap="square" rtlCol="0">
            <a:spAutoFit/>
          </a:bodyPr>
          <a:lstStyle/>
          <a:p>
            <a:r>
              <a:rPr lang="en-US" sz="1000"/>
              <a:t>Class IIa</a:t>
            </a:r>
            <a:endParaRPr lang="en-NL" sz="1000"/>
          </a:p>
        </p:txBody>
      </p:sp>
      <p:pic>
        <p:nvPicPr>
          <p:cNvPr id="84" name="Graphic 83" descr="Harvey Balls 100% with solid fill">
            <a:extLst>
              <a:ext uri="{FF2B5EF4-FFF2-40B4-BE49-F238E27FC236}">
                <a16:creationId xmlns:a16="http://schemas.microsoft.com/office/drawing/2014/main" id="{252EB125-8894-E13A-64F9-FC6960CF9D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12180" y="4206782"/>
            <a:ext cx="292099" cy="292099"/>
          </a:xfrm>
          <a:prstGeom prst="rect">
            <a:avLst/>
          </a:prstGeom>
        </p:spPr>
      </p:pic>
      <p:sp>
        <p:nvSpPr>
          <p:cNvPr id="85" name="TextBox 84">
            <a:extLst>
              <a:ext uri="{FF2B5EF4-FFF2-40B4-BE49-F238E27FC236}">
                <a16:creationId xmlns:a16="http://schemas.microsoft.com/office/drawing/2014/main" id="{0AAD0321-8D4E-A5F4-61DD-B45AEA5307C3}"/>
              </a:ext>
            </a:extLst>
          </p:cNvPr>
          <p:cNvSpPr txBox="1"/>
          <p:nvPr/>
        </p:nvSpPr>
        <p:spPr>
          <a:xfrm>
            <a:off x="14618418" y="4483770"/>
            <a:ext cx="787400" cy="246220"/>
          </a:xfrm>
          <a:prstGeom prst="rect">
            <a:avLst/>
          </a:prstGeom>
          <a:noFill/>
        </p:spPr>
        <p:txBody>
          <a:bodyPr wrap="square" rtlCol="0">
            <a:spAutoFit/>
          </a:bodyPr>
          <a:lstStyle/>
          <a:p>
            <a:r>
              <a:rPr lang="en-US" sz="1000"/>
              <a:t>Class Is</a:t>
            </a:r>
            <a:endParaRPr lang="en-NL" sz="1000"/>
          </a:p>
        </p:txBody>
      </p:sp>
      <p:sp>
        <p:nvSpPr>
          <p:cNvPr id="88" name="TextBox 87">
            <a:extLst>
              <a:ext uri="{FF2B5EF4-FFF2-40B4-BE49-F238E27FC236}">
                <a16:creationId xmlns:a16="http://schemas.microsoft.com/office/drawing/2014/main" id="{FC24EFEF-DF88-67BC-D0BC-B16627B613BB}"/>
              </a:ext>
            </a:extLst>
          </p:cNvPr>
          <p:cNvSpPr txBox="1"/>
          <p:nvPr/>
        </p:nvSpPr>
        <p:spPr>
          <a:xfrm>
            <a:off x="13206353" y="4483770"/>
            <a:ext cx="787400" cy="400110"/>
          </a:xfrm>
          <a:prstGeom prst="rect">
            <a:avLst/>
          </a:prstGeom>
          <a:noFill/>
        </p:spPr>
        <p:txBody>
          <a:bodyPr wrap="square" rtlCol="0">
            <a:spAutoFit/>
          </a:bodyPr>
          <a:lstStyle/>
          <a:p>
            <a:r>
              <a:rPr lang="en-US" sz="1000"/>
              <a:t>Class III and IIb</a:t>
            </a:r>
            <a:endParaRPr lang="en-NL" sz="1000"/>
          </a:p>
        </p:txBody>
      </p:sp>
      <p:pic>
        <p:nvPicPr>
          <p:cNvPr id="89" name="Graphic 88" descr="Harvey Balls 100% with solid fill">
            <a:extLst>
              <a:ext uri="{FF2B5EF4-FFF2-40B4-BE49-F238E27FC236}">
                <a16:creationId xmlns:a16="http://schemas.microsoft.com/office/drawing/2014/main" id="{0802CB21-51D8-F260-3E3E-40AC7EE1F5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74687" y="3518957"/>
            <a:ext cx="292099" cy="292099"/>
          </a:xfrm>
          <a:prstGeom prst="rect">
            <a:avLst/>
          </a:prstGeom>
        </p:spPr>
      </p:pic>
      <p:pic>
        <p:nvPicPr>
          <p:cNvPr id="90" name="Graphic 89" descr="Harvey Balls 100% with solid fill">
            <a:extLst>
              <a:ext uri="{FF2B5EF4-FFF2-40B4-BE49-F238E27FC236}">
                <a16:creationId xmlns:a16="http://schemas.microsoft.com/office/drawing/2014/main" id="{FEA58D80-0BD8-975A-28A7-CF9CB10CDA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6013" y="3518957"/>
            <a:ext cx="292099" cy="292099"/>
          </a:xfrm>
          <a:prstGeom prst="rect">
            <a:avLst/>
          </a:prstGeom>
        </p:spPr>
      </p:pic>
      <p:sp>
        <p:nvSpPr>
          <p:cNvPr id="91" name="TextBox 90">
            <a:extLst>
              <a:ext uri="{FF2B5EF4-FFF2-40B4-BE49-F238E27FC236}">
                <a16:creationId xmlns:a16="http://schemas.microsoft.com/office/drawing/2014/main" id="{0E61DAD7-BC44-2639-4E47-13A19DFFC939}"/>
              </a:ext>
            </a:extLst>
          </p:cNvPr>
          <p:cNvSpPr txBox="1"/>
          <p:nvPr/>
        </p:nvSpPr>
        <p:spPr>
          <a:xfrm>
            <a:off x="10479031" y="3795746"/>
            <a:ext cx="1666061" cy="400110"/>
          </a:xfrm>
          <a:prstGeom prst="rect">
            <a:avLst/>
          </a:prstGeom>
          <a:noFill/>
        </p:spPr>
        <p:txBody>
          <a:bodyPr wrap="square" rtlCol="0">
            <a:spAutoFit/>
          </a:bodyPr>
          <a:lstStyle/>
          <a:p>
            <a:r>
              <a:rPr lang="en-US" sz="1000"/>
              <a:t>Class IIa and Class IIb</a:t>
            </a:r>
          </a:p>
          <a:p>
            <a:r>
              <a:rPr lang="en-US" sz="1000"/>
              <a:t>Class D (IVD)</a:t>
            </a:r>
            <a:endParaRPr lang="en-NL" sz="1000"/>
          </a:p>
        </p:txBody>
      </p:sp>
      <p:pic>
        <p:nvPicPr>
          <p:cNvPr id="92" name="Graphic 91" descr="Harvey Balls 100% with solid fill">
            <a:extLst>
              <a:ext uri="{FF2B5EF4-FFF2-40B4-BE49-F238E27FC236}">
                <a16:creationId xmlns:a16="http://schemas.microsoft.com/office/drawing/2014/main" id="{8607E878-70B7-8C6B-EAA7-6836F2A264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82784" y="3518957"/>
            <a:ext cx="292099" cy="292099"/>
          </a:xfrm>
          <a:prstGeom prst="rect">
            <a:avLst/>
          </a:prstGeom>
        </p:spPr>
      </p:pic>
      <p:sp>
        <p:nvSpPr>
          <p:cNvPr id="93" name="TextBox 92">
            <a:extLst>
              <a:ext uri="{FF2B5EF4-FFF2-40B4-BE49-F238E27FC236}">
                <a16:creationId xmlns:a16="http://schemas.microsoft.com/office/drawing/2014/main" id="{3EF7D097-49DB-B02B-B4D4-51F54475BC65}"/>
              </a:ext>
            </a:extLst>
          </p:cNvPr>
          <p:cNvSpPr txBox="1"/>
          <p:nvPr/>
        </p:nvSpPr>
        <p:spPr>
          <a:xfrm>
            <a:off x="12325350" y="3784674"/>
            <a:ext cx="1504227" cy="400110"/>
          </a:xfrm>
          <a:prstGeom prst="rect">
            <a:avLst/>
          </a:prstGeom>
          <a:noFill/>
        </p:spPr>
        <p:txBody>
          <a:bodyPr wrap="square" rtlCol="0">
            <a:spAutoFit/>
          </a:bodyPr>
          <a:lstStyle/>
          <a:p>
            <a:r>
              <a:rPr lang="en-US" sz="1000"/>
              <a:t>Class I, </a:t>
            </a:r>
          </a:p>
          <a:p>
            <a:r>
              <a:rPr lang="en-US" sz="1000"/>
              <a:t>Class B and C (IVD)</a:t>
            </a:r>
            <a:endParaRPr lang="en-NL" sz="1000"/>
          </a:p>
        </p:txBody>
      </p:sp>
      <p:sp>
        <p:nvSpPr>
          <p:cNvPr id="94" name="TextBox 93">
            <a:extLst>
              <a:ext uri="{FF2B5EF4-FFF2-40B4-BE49-F238E27FC236}">
                <a16:creationId xmlns:a16="http://schemas.microsoft.com/office/drawing/2014/main" id="{F7FC946D-3101-B727-6098-7602A3218DEF}"/>
              </a:ext>
            </a:extLst>
          </p:cNvPr>
          <p:cNvSpPr txBox="1"/>
          <p:nvPr/>
        </p:nvSpPr>
        <p:spPr>
          <a:xfrm>
            <a:off x="9557471" y="3806672"/>
            <a:ext cx="787400" cy="246221"/>
          </a:xfrm>
          <a:prstGeom prst="rect">
            <a:avLst/>
          </a:prstGeom>
          <a:noFill/>
        </p:spPr>
        <p:txBody>
          <a:bodyPr wrap="square" rtlCol="0">
            <a:spAutoFit/>
          </a:bodyPr>
          <a:lstStyle/>
          <a:p>
            <a:r>
              <a:rPr lang="en-US" sz="1000"/>
              <a:t>Class III</a:t>
            </a:r>
            <a:endParaRPr lang="en-NL" sz="1000"/>
          </a:p>
        </p:txBody>
      </p:sp>
      <p:pic>
        <p:nvPicPr>
          <p:cNvPr id="95" name="Graphic 94" descr="Harvey Balls 100% with solid fill">
            <a:extLst>
              <a:ext uri="{FF2B5EF4-FFF2-40B4-BE49-F238E27FC236}">
                <a16:creationId xmlns:a16="http://schemas.microsoft.com/office/drawing/2014/main" id="{0B783B2B-73DD-6873-B9B1-4A6CAFBA7A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06986" y="3518957"/>
            <a:ext cx="292099" cy="292099"/>
          </a:xfrm>
          <a:prstGeom prst="rect">
            <a:avLst/>
          </a:prstGeom>
        </p:spPr>
      </p:pic>
      <p:sp>
        <p:nvSpPr>
          <p:cNvPr id="96" name="TextBox 95">
            <a:extLst>
              <a:ext uri="{FF2B5EF4-FFF2-40B4-BE49-F238E27FC236}">
                <a16:creationId xmlns:a16="http://schemas.microsoft.com/office/drawing/2014/main" id="{F33A254C-8FB4-DC22-5B0E-0F279F1CD215}"/>
              </a:ext>
            </a:extLst>
          </p:cNvPr>
          <p:cNvSpPr txBox="1"/>
          <p:nvPr/>
        </p:nvSpPr>
        <p:spPr>
          <a:xfrm>
            <a:off x="13913223" y="3785218"/>
            <a:ext cx="999115" cy="246221"/>
          </a:xfrm>
          <a:prstGeom prst="rect">
            <a:avLst/>
          </a:prstGeom>
          <a:noFill/>
        </p:spPr>
        <p:txBody>
          <a:bodyPr wrap="square" rtlCol="0">
            <a:spAutoFit/>
          </a:bodyPr>
          <a:lstStyle/>
          <a:p>
            <a:r>
              <a:rPr lang="en-US" sz="1000"/>
              <a:t>Class A (IVD)</a:t>
            </a:r>
            <a:endParaRPr lang="en-NL" sz="1000"/>
          </a:p>
        </p:txBody>
      </p:sp>
      <p:sp>
        <p:nvSpPr>
          <p:cNvPr id="97" name="TextBox 96">
            <a:extLst>
              <a:ext uri="{FF2B5EF4-FFF2-40B4-BE49-F238E27FC236}">
                <a16:creationId xmlns:a16="http://schemas.microsoft.com/office/drawing/2014/main" id="{3AD4AC79-8B0A-1468-31FF-F125F021B9AA}"/>
              </a:ext>
            </a:extLst>
          </p:cNvPr>
          <p:cNvSpPr txBox="1"/>
          <p:nvPr/>
        </p:nvSpPr>
        <p:spPr>
          <a:xfrm>
            <a:off x="114300" y="9837309"/>
            <a:ext cx="4013258" cy="276999"/>
          </a:xfrm>
          <a:prstGeom prst="rect">
            <a:avLst/>
          </a:prstGeom>
          <a:noFill/>
        </p:spPr>
        <p:txBody>
          <a:bodyPr wrap="square" rtlCol="0">
            <a:spAutoFit/>
          </a:bodyPr>
          <a:lstStyle/>
          <a:p>
            <a:r>
              <a:rPr lang="en-US" sz="1200"/>
              <a:t>Note: Direct marking timelines can be different</a:t>
            </a:r>
            <a:endParaRPr lang="en-NL" sz="1200"/>
          </a:p>
        </p:txBody>
      </p:sp>
      <p:pic>
        <p:nvPicPr>
          <p:cNvPr id="98" name="Graphic 97" descr="Harvey Balls 100% with solid fill">
            <a:extLst>
              <a:ext uri="{FF2B5EF4-FFF2-40B4-BE49-F238E27FC236}">
                <a16:creationId xmlns:a16="http://schemas.microsoft.com/office/drawing/2014/main" id="{3CC74EFC-6940-B2FA-1B82-C4BFBC03FB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98812" y="8525710"/>
            <a:ext cx="292099" cy="292099"/>
          </a:xfrm>
          <a:prstGeom prst="rect">
            <a:avLst/>
          </a:prstGeom>
        </p:spPr>
      </p:pic>
      <p:pic>
        <p:nvPicPr>
          <p:cNvPr id="99" name="Graphic 98" descr="Harvey Balls 100% with solid fill">
            <a:extLst>
              <a:ext uri="{FF2B5EF4-FFF2-40B4-BE49-F238E27FC236}">
                <a16:creationId xmlns:a16="http://schemas.microsoft.com/office/drawing/2014/main" id="{64E8F736-383E-A8E6-4433-781E086FC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90138" y="8525710"/>
            <a:ext cx="292099" cy="292099"/>
          </a:xfrm>
          <a:prstGeom prst="rect">
            <a:avLst/>
          </a:prstGeom>
        </p:spPr>
      </p:pic>
      <p:sp>
        <p:nvSpPr>
          <p:cNvPr id="100" name="TextBox 99">
            <a:extLst>
              <a:ext uri="{FF2B5EF4-FFF2-40B4-BE49-F238E27FC236}">
                <a16:creationId xmlns:a16="http://schemas.microsoft.com/office/drawing/2014/main" id="{F9227583-519D-B2CD-38A7-E8AB00E740D3}"/>
              </a:ext>
            </a:extLst>
          </p:cNvPr>
          <p:cNvSpPr txBox="1"/>
          <p:nvPr/>
        </p:nvSpPr>
        <p:spPr>
          <a:xfrm>
            <a:off x="10503156" y="8802499"/>
            <a:ext cx="1666061" cy="400110"/>
          </a:xfrm>
          <a:prstGeom prst="rect">
            <a:avLst/>
          </a:prstGeom>
          <a:noFill/>
        </p:spPr>
        <p:txBody>
          <a:bodyPr wrap="square" rtlCol="0">
            <a:spAutoFit/>
          </a:bodyPr>
          <a:lstStyle/>
          <a:p>
            <a:r>
              <a:rPr lang="en-US" sz="1000"/>
              <a:t>Class IIa and Class IIb</a:t>
            </a:r>
          </a:p>
          <a:p>
            <a:r>
              <a:rPr lang="en-US" sz="1000"/>
              <a:t>Class D (IVD)</a:t>
            </a:r>
            <a:endParaRPr lang="en-NL" sz="1000"/>
          </a:p>
        </p:txBody>
      </p:sp>
      <p:pic>
        <p:nvPicPr>
          <p:cNvPr id="101" name="Graphic 100" descr="Harvey Balls 100% with solid fill">
            <a:extLst>
              <a:ext uri="{FF2B5EF4-FFF2-40B4-BE49-F238E27FC236}">
                <a16:creationId xmlns:a16="http://schemas.microsoft.com/office/drawing/2014/main" id="{5E249D05-1C11-E2FA-E5C7-93B801102B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06909" y="8525710"/>
            <a:ext cx="292099" cy="292099"/>
          </a:xfrm>
          <a:prstGeom prst="rect">
            <a:avLst/>
          </a:prstGeom>
        </p:spPr>
      </p:pic>
      <p:sp>
        <p:nvSpPr>
          <p:cNvPr id="102" name="TextBox 101">
            <a:extLst>
              <a:ext uri="{FF2B5EF4-FFF2-40B4-BE49-F238E27FC236}">
                <a16:creationId xmlns:a16="http://schemas.microsoft.com/office/drawing/2014/main" id="{9494ABED-3DA5-7B40-8BE7-49F2F50E20C6}"/>
              </a:ext>
            </a:extLst>
          </p:cNvPr>
          <p:cNvSpPr txBox="1"/>
          <p:nvPr/>
        </p:nvSpPr>
        <p:spPr>
          <a:xfrm>
            <a:off x="12349475" y="8791427"/>
            <a:ext cx="1504227" cy="400110"/>
          </a:xfrm>
          <a:prstGeom prst="rect">
            <a:avLst/>
          </a:prstGeom>
          <a:noFill/>
        </p:spPr>
        <p:txBody>
          <a:bodyPr wrap="square" rtlCol="0">
            <a:spAutoFit/>
          </a:bodyPr>
          <a:lstStyle/>
          <a:p>
            <a:r>
              <a:rPr lang="en-US" sz="1000"/>
              <a:t>Class I, </a:t>
            </a:r>
          </a:p>
          <a:p>
            <a:r>
              <a:rPr lang="en-US" sz="1000"/>
              <a:t>Class B and C (IVD)</a:t>
            </a:r>
            <a:endParaRPr lang="en-NL" sz="1000"/>
          </a:p>
        </p:txBody>
      </p:sp>
      <p:sp>
        <p:nvSpPr>
          <p:cNvPr id="103" name="TextBox 102">
            <a:extLst>
              <a:ext uri="{FF2B5EF4-FFF2-40B4-BE49-F238E27FC236}">
                <a16:creationId xmlns:a16="http://schemas.microsoft.com/office/drawing/2014/main" id="{0A7CAB2A-07DB-6085-FB78-CA9F4E1E0757}"/>
              </a:ext>
            </a:extLst>
          </p:cNvPr>
          <p:cNvSpPr txBox="1"/>
          <p:nvPr/>
        </p:nvSpPr>
        <p:spPr>
          <a:xfrm>
            <a:off x="9581596" y="8813425"/>
            <a:ext cx="787400" cy="246221"/>
          </a:xfrm>
          <a:prstGeom prst="rect">
            <a:avLst/>
          </a:prstGeom>
          <a:noFill/>
        </p:spPr>
        <p:txBody>
          <a:bodyPr wrap="square" rtlCol="0">
            <a:spAutoFit/>
          </a:bodyPr>
          <a:lstStyle/>
          <a:p>
            <a:r>
              <a:rPr lang="en-US" sz="1000"/>
              <a:t>Class III</a:t>
            </a:r>
            <a:endParaRPr lang="en-NL" sz="1000"/>
          </a:p>
        </p:txBody>
      </p:sp>
      <p:pic>
        <p:nvPicPr>
          <p:cNvPr id="104" name="Graphic 103" descr="Harvey Balls 100% with solid fill">
            <a:extLst>
              <a:ext uri="{FF2B5EF4-FFF2-40B4-BE49-F238E27FC236}">
                <a16:creationId xmlns:a16="http://schemas.microsoft.com/office/drawing/2014/main" id="{A4F53BA9-BC7A-AC30-3861-64A15184B6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31111" y="8525710"/>
            <a:ext cx="292099" cy="292099"/>
          </a:xfrm>
          <a:prstGeom prst="rect">
            <a:avLst/>
          </a:prstGeom>
        </p:spPr>
      </p:pic>
      <p:sp>
        <p:nvSpPr>
          <p:cNvPr id="105" name="TextBox 104">
            <a:extLst>
              <a:ext uri="{FF2B5EF4-FFF2-40B4-BE49-F238E27FC236}">
                <a16:creationId xmlns:a16="http://schemas.microsoft.com/office/drawing/2014/main" id="{99C9A262-EA0F-5E80-5C19-A6C3797C6360}"/>
              </a:ext>
            </a:extLst>
          </p:cNvPr>
          <p:cNvSpPr txBox="1"/>
          <p:nvPr/>
        </p:nvSpPr>
        <p:spPr>
          <a:xfrm>
            <a:off x="13937348" y="8791971"/>
            <a:ext cx="999115" cy="246221"/>
          </a:xfrm>
          <a:prstGeom prst="rect">
            <a:avLst/>
          </a:prstGeom>
          <a:noFill/>
        </p:spPr>
        <p:txBody>
          <a:bodyPr wrap="square" rtlCol="0">
            <a:spAutoFit/>
          </a:bodyPr>
          <a:lstStyle/>
          <a:p>
            <a:r>
              <a:rPr lang="en-US" sz="1000"/>
              <a:t>Class A (IVD)</a:t>
            </a:r>
            <a:endParaRPr lang="en-NL" sz="1000"/>
          </a:p>
        </p:txBody>
      </p:sp>
      <p:sp>
        <p:nvSpPr>
          <p:cNvPr id="106" name="TextBox 105">
            <a:extLst>
              <a:ext uri="{FF2B5EF4-FFF2-40B4-BE49-F238E27FC236}">
                <a16:creationId xmlns:a16="http://schemas.microsoft.com/office/drawing/2014/main" id="{1B22740C-08B0-AE80-65DA-60B685E7D6EA}"/>
              </a:ext>
            </a:extLst>
          </p:cNvPr>
          <p:cNvSpPr txBox="1"/>
          <p:nvPr/>
        </p:nvSpPr>
        <p:spPr>
          <a:xfrm>
            <a:off x="15457965" y="8502482"/>
            <a:ext cx="2818308" cy="338554"/>
          </a:xfrm>
          <a:prstGeom prst="rect">
            <a:avLst/>
          </a:prstGeom>
          <a:noFill/>
        </p:spPr>
        <p:txBody>
          <a:bodyPr wrap="square">
            <a:spAutoFit/>
          </a:bodyPr>
          <a:lstStyle/>
          <a:p>
            <a:r>
              <a:rPr lang="en-US" sz="1600" err="1"/>
              <a:t>Swissdamed</a:t>
            </a:r>
            <a:r>
              <a:rPr lang="en-US" sz="1600"/>
              <a:t>: 1 July 2026</a:t>
            </a:r>
            <a:endParaRPr lang="en-NL" sz="1600"/>
          </a:p>
        </p:txBody>
      </p:sp>
      <p:sp>
        <p:nvSpPr>
          <p:cNvPr id="107" name="TextBox 106">
            <a:extLst>
              <a:ext uri="{FF2B5EF4-FFF2-40B4-BE49-F238E27FC236}">
                <a16:creationId xmlns:a16="http://schemas.microsoft.com/office/drawing/2014/main" id="{FC46499C-1154-1B71-3BC7-8CBF33E827A1}"/>
              </a:ext>
            </a:extLst>
          </p:cNvPr>
          <p:cNvSpPr txBox="1"/>
          <p:nvPr/>
        </p:nvSpPr>
        <p:spPr>
          <a:xfrm>
            <a:off x="15545892" y="3468192"/>
            <a:ext cx="2601994" cy="338554"/>
          </a:xfrm>
          <a:prstGeom prst="rect">
            <a:avLst/>
          </a:prstGeom>
          <a:noFill/>
        </p:spPr>
        <p:txBody>
          <a:bodyPr wrap="square">
            <a:spAutoFit/>
          </a:bodyPr>
          <a:lstStyle/>
          <a:p>
            <a:r>
              <a:rPr lang="en-US" sz="1600"/>
              <a:t>EUDAMED: Q1 2026 (?)</a:t>
            </a:r>
            <a:endParaRPr lang="en-NL" sz="1600"/>
          </a:p>
        </p:txBody>
      </p:sp>
      <p:sp>
        <p:nvSpPr>
          <p:cNvPr id="109" name="TextBox 108">
            <a:extLst>
              <a:ext uri="{FF2B5EF4-FFF2-40B4-BE49-F238E27FC236}">
                <a16:creationId xmlns:a16="http://schemas.microsoft.com/office/drawing/2014/main" id="{1FEDAF61-1C4E-FB12-6B47-891FF6CFF103}"/>
              </a:ext>
            </a:extLst>
          </p:cNvPr>
          <p:cNvSpPr txBox="1"/>
          <p:nvPr/>
        </p:nvSpPr>
        <p:spPr>
          <a:xfrm>
            <a:off x="15545892" y="4078447"/>
            <a:ext cx="3039645" cy="338554"/>
          </a:xfrm>
          <a:prstGeom prst="rect">
            <a:avLst/>
          </a:prstGeom>
          <a:noFill/>
        </p:spPr>
        <p:txBody>
          <a:bodyPr wrap="square">
            <a:spAutoFit/>
          </a:bodyPr>
          <a:lstStyle/>
          <a:p>
            <a:r>
              <a:rPr lang="en-US" sz="1600" err="1"/>
              <a:t>AusDID</a:t>
            </a:r>
            <a:r>
              <a:rPr lang="en-US" sz="1600"/>
              <a:t>: 1 July 2026</a:t>
            </a:r>
            <a:endParaRPr lang="en-NL" sz="1600"/>
          </a:p>
        </p:txBody>
      </p:sp>
      <p:sp>
        <p:nvSpPr>
          <p:cNvPr id="111" name="TextBox 110">
            <a:extLst>
              <a:ext uri="{FF2B5EF4-FFF2-40B4-BE49-F238E27FC236}">
                <a16:creationId xmlns:a16="http://schemas.microsoft.com/office/drawing/2014/main" id="{4A9626D0-4C71-6C56-4156-6EC9D41EA056}"/>
              </a:ext>
            </a:extLst>
          </p:cNvPr>
          <p:cNvSpPr txBox="1"/>
          <p:nvPr/>
        </p:nvSpPr>
        <p:spPr>
          <a:xfrm>
            <a:off x="15522962" y="6988487"/>
            <a:ext cx="2472938" cy="369332"/>
          </a:xfrm>
          <a:prstGeom prst="rect">
            <a:avLst/>
          </a:prstGeom>
          <a:noFill/>
        </p:spPr>
        <p:txBody>
          <a:bodyPr wrap="square">
            <a:spAutoFit/>
          </a:bodyPr>
          <a:lstStyle/>
          <a:p>
            <a:r>
              <a:rPr lang="en-US" sz="1800"/>
              <a:t>GUDID fully active </a:t>
            </a:r>
            <a:endParaRPr lang="en-NL"/>
          </a:p>
        </p:txBody>
      </p:sp>
      <p:sp>
        <p:nvSpPr>
          <p:cNvPr id="112" name="TextBox 111">
            <a:extLst>
              <a:ext uri="{FF2B5EF4-FFF2-40B4-BE49-F238E27FC236}">
                <a16:creationId xmlns:a16="http://schemas.microsoft.com/office/drawing/2014/main" id="{29FBF6D7-98F3-83C9-6E26-0A2287D768EE}"/>
              </a:ext>
            </a:extLst>
          </p:cNvPr>
          <p:cNvSpPr txBox="1"/>
          <p:nvPr/>
        </p:nvSpPr>
        <p:spPr>
          <a:xfrm>
            <a:off x="15974966" y="9744639"/>
            <a:ext cx="1090748" cy="369332"/>
          </a:xfrm>
          <a:prstGeom prst="rect">
            <a:avLst/>
          </a:prstGeom>
          <a:noFill/>
        </p:spPr>
        <p:txBody>
          <a:bodyPr wrap="square" rtlCol="0">
            <a:spAutoFit/>
          </a:bodyPr>
          <a:lstStyle/>
          <a:p>
            <a:r>
              <a:rPr lang="en-US"/>
              <a:t>Poll 2</a:t>
            </a:r>
            <a:endParaRPr lang="en-NL"/>
          </a:p>
        </p:txBody>
      </p:sp>
    </p:spTree>
    <p:extLst>
      <p:ext uri="{BB962C8B-B14F-4D97-AF65-F5344CB8AC3E}">
        <p14:creationId xmlns:p14="http://schemas.microsoft.com/office/powerpoint/2010/main" val="1389612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FAAFC-D2D2-F1D8-8CA2-6542454999C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974AFF-09EA-B1B1-B19B-7314ABC289A3}"/>
              </a:ext>
            </a:extLst>
          </p:cNvPr>
          <p:cNvSpPr>
            <a:spLocks noGrp="1"/>
          </p:cNvSpPr>
          <p:nvPr>
            <p:ph type="sldNum" sz="quarter" idx="4"/>
          </p:nvPr>
        </p:nvSpPr>
        <p:spPr/>
        <p:txBody>
          <a:bodyPr/>
          <a:lstStyle/>
          <a:p>
            <a:fld id="{B6F15528-21DE-4FAA-801E-634DDDAF4B2B}" type="slidenum">
              <a:rPr lang="en-US" smtClean="0"/>
              <a:pPr/>
              <a:t>8</a:t>
            </a:fld>
            <a:endParaRPr lang="en-US"/>
          </a:p>
        </p:txBody>
      </p:sp>
      <p:sp>
        <p:nvSpPr>
          <p:cNvPr id="3" name="Text Placeholder 2">
            <a:extLst>
              <a:ext uri="{FF2B5EF4-FFF2-40B4-BE49-F238E27FC236}">
                <a16:creationId xmlns:a16="http://schemas.microsoft.com/office/drawing/2014/main" id="{046C217C-43E1-8476-D5CD-C21F1C4D73AC}"/>
              </a:ext>
            </a:extLst>
          </p:cNvPr>
          <p:cNvSpPr>
            <a:spLocks noGrp="1"/>
          </p:cNvSpPr>
          <p:nvPr>
            <p:ph type="body" sz="quarter" idx="10"/>
          </p:nvPr>
        </p:nvSpPr>
        <p:spPr/>
        <p:txBody>
          <a:bodyPr>
            <a:normAutofit/>
          </a:bodyPr>
          <a:lstStyle/>
          <a:p>
            <a:pPr marL="0" indent="0">
              <a:buNone/>
            </a:pPr>
            <a:r>
              <a:rPr lang="en-US" b="1"/>
              <a:t>Unique Device Identifier (UDI) :</a:t>
            </a:r>
            <a:br>
              <a:rPr lang="en-US"/>
            </a:br>
            <a:r>
              <a:rPr lang="en-US"/>
              <a:t>series of numeric or alphanumeric characters that is created through a globally accepted device identification and coding standard. It allows the unambiguous identification of a specific device on the market.</a:t>
            </a:r>
          </a:p>
          <a:p>
            <a:pPr marL="0" indent="0">
              <a:buNone/>
            </a:pPr>
            <a:endParaRPr lang="en-US"/>
          </a:p>
          <a:p>
            <a:pPr marL="0" indent="0">
              <a:buNone/>
            </a:pPr>
            <a:r>
              <a:rPr lang="en-US"/>
              <a:t>It consists of two parts:</a:t>
            </a:r>
          </a:p>
          <a:p>
            <a:pPr lvl="1"/>
            <a:r>
              <a:rPr lang="en-US"/>
              <a:t>UDI-DI (Device Identifier): identifies the specific device model/version.</a:t>
            </a:r>
          </a:p>
          <a:p>
            <a:pPr lvl="1"/>
            <a:r>
              <a:rPr lang="en-US"/>
              <a:t>UDI-PI (Production Identifier): identifies production details (e.g., lot number, serial number, expiry date, manufacturing date, software identification).</a:t>
            </a:r>
          </a:p>
          <a:p>
            <a:pPr marL="0" indent="0">
              <a:buNone/>
            </a:pPr>
            <a:endParaRPr lang="en-US"/>
          </a:p>
        </p:txBody>
      </p:sp>
      <p:sp>
        <p:nvSpPr>
          <p:cNvPr id="4" name="Title 3">
            <a:extLst>
              <a:ext uri="{FF2B5EF4-FFF2-40B4-BE49-F238E27FC236}">
                <a16:creationId xmlns:a16="http://schemas.microsoft.com/office/drawing/2014/main" id="{6504CF7B-5714-1780-6EDC-8A577352C2F7}"/>
              </a:ext>
            </a:extLst>
          </p:cNvPr>
          <p:cNvSpPr>
            <a:spLocks noGrp="1"/>
          </p:cNvSpPr>
          <p:nvPr>
            <p:ph type="title"/>
          </p:nvPr>
        </p:nvSpPr>
        <p:spPr>
          <a:xfrm>
            <a:off x="1286123" y="1260942"/>
            <a:ext cx="16100539" cy="1143000"/>
          </a:xfrm>
        </p:spPr>
        <p:txBody>
          <a:bodyPr/>
          <a:lstStyle/>
          <a:p>
            <a:r>
              <a:rPr lang="en-US"/>
              <a:t>Global UDI perspective - Definitions</a:t>
            </a:r>
            <a:endParaRPr lang="en-NL"/>
          </a:p>
        </p:txBody>
      </p:sp>
      <p:pic>
        <p:nvPicPr>
          <p:cNvPr id="4098" name="Picture 2" descr="Unique Device Identification (UDI ...">
            <a:extLst>
              <a:ext uri="{FF2B5EF4-FFF2-40B4-BE49-F238E27FC236}">
                <a16:creationId xmlns:a16="http://schemas.microsoft.com/office/drawing/2014/main" id="{6894D677-FFAB-FB27-5A02-7F57FCBC2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815" y="7327900"/>
            <a:ext cx="6397623" cy="2559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6E102C-9FD2-2074-47CE-0889C1721868}"/>
              </a:ext>
            </a:extLst>
          </p:cNvPr>
          <p:cNvSpPr txBox="1"/>
          <p:nvPr/>
        </p:nvSpPr>
        <p:spPr>
          <a:xfrm>
            <a:off x="8877300" y="7541298"/>
            <a:ext cx="7962900" cy="2031325"/>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r>
              <a:rPr lang="en-US" b="1" u="sng"/>
              <a:t>UDI-PI Rules</a:t>
            </a:r>
          </a:p>
          <a:p>
            <a:pPr marL="285750" indent="-285750">
              <a:buFont typeface="Arial" panose="020B0604020202020204" pitchFamily="34" charset="0"/>
              <a:buChar char="•"/>
            </a:pPr>
            <a:r>
              <a:rPr lang="en-US"/>
              <a:t>If lot number, serial number, software ID, or expiry date is on the label → must be included in the UDI-PI.</a:t>
            </a:r>
          </a:p>
          <a:p>
            <a:pPr marL="285750" indent="-285750">
              <a:buFont typeface="Arial" panose="020B0604020202020204" pitchFamily="34" charset="0"/>
              <a:buChar char="•"/>
            </a:pPr>
            <a:r>
              <a:rPr lang="en-US"/>
              <a:t>If manufacturing date is present together with other identifiers → it does not need to be in the UDI-PI.</a:t>
            </a:r>
          </a:p>
          <a:p>
            <a:pPr marL="285750" indent="-285750">
              <a:buFont typeface="Arial" panose="020B0604020202020204" pitchFamily="34" charset="0"/>
              <a:buChar char="•"/>
            </a:pPr>
            <a:r>
              <a:rPr lang="en-US"/>
              <a:t>If manufacturing date is the only identifier → it shall be used as the UDI-PI.</a:t>
            </a:r>
            <a:endParaRPr lang="en-NL"/>
          </a:p>
        </p:txBody>
      </p:sp>
    </p:spTree>
    <p:extLst>
      <p:ext uri="{BB962C8B-B14F-4D97-AF65-F5344CB8AC3E}">
        <p14:creationId xmlns:p14="http://schemas.microsoft.com/office/powerpoint/2010/main" val="4147065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16C3A-2E3F-2BFC-55C8-DD59C4AEB9C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2E3BB5-4775-BD0D-0495-879482E06431}"/>
              </a:ext>
            </a:extLst>
          </p:cNvPr>
          <p:cNvSpPr>
            <a:spLocks noGrp="1"/>
          </p:cNvSpPr>
          <p:nvPr>
            <p:ph type="sldNum" sz="quarter" idx="4"/>
          </p:nvPr>
        </p:nvSpPr>
        <p:spPr/>
        <p:txBody>
          <a:bodyPr/>
          <a:lstStyle/>
          <a:p>
            <a:fld id="{B6F15528-21DE-4FAA-801E-634DDDAF4B2B}" type="slidenum">
              <a:rPr lang="en-US" smtClean="0"/>
              <a:pPr/>
              <a:t>9</a:t>
            </a:fld>
            <a:endParaRPr lang="en-US"/>
          </a:p>
        </p:txBody>
      </p:sp>
      <p:sp>
        <p:nvSpPr>
          <p:cNvPr id="3" name="Text Placeholder 2">
            <a:extLst>
              <a:ext uri="{FF2B5EF4-FFF2-40B4-BE49-F238E27FC236}">
                <a16:creationId xmlns:a16="http://schemas.microsoft.com/office/drawing/2014/main" id="{E742565F-E30D-0019-6E01-ED41889C9519}"/>
              </a:ext>
            </a:extLst>
          </p:cNvPr>
          <p:cNvSpPr>
            <a:spLocks noGrp="1"/>
          </p:cNvSpPr>
          <p:nvPr>
            <p:ph type="body" sz="quarter" idx="10"/>
          </p:nvPr>
        </p:nvSpPr>
        <p:spPr/>
        <p:txBody>
          <a:bodyPr>
            <a:normAutofit fontScale="85000" lnSpcReduction="20000"/>
          </a:bodyPr>
          <a:lstStyle/>
          <a:p>
            <a:pPr marL="0" indent="0">
              <a:buNone/>
            </a:pPr>
            <a:r>
              <a:rPr lang="en-US" b="1"/>
              <a:t>When is New UDI-DI required? </a:t>
            </a:r>
          </a:p>
          <a:p>
            <a:pPr marL="0" indent="0">
              <a:buNone/>
            </a:pPr>
            <a:r>
              <a:rPr lang="en-US"/>
              <a:t>A new UDI-DI is needed for any change that risks misidentification or ambiguity in traceability, specifically if any of these elements change:</a:t>
            </a:r>
          </a:p>
          <a:p>
            <a:pPr lvl="1"/>
            <a:r>
              <a:rPr lang="en-US"/>
              <a:t>Name or trade name</a:t>
            </a:r>
          </a:p>
          <a:p>
            <a:pPr lvl="1"/>
            <a:r>
              <a:rPr lang="en-US"/>
              <a:t>Device version or model</a:t>
            </a:r>
          </a:p>
          <a:p>
            <a:pPr lvl="1"/>
            <a:r>
              <a:rPr lang="en-US"/>
              <a:t>Single-use status</a:t>
            </a:r>
          </a:p>
          <a:p>
            <a:pPr lvl="1"/>
            <a:r>
              <a:rPr lang="en-US"/>
              <a:t>Sterile packaging</a:t>
            </a:r>
          </a:p>
          <a:p>
            <a:pPr lvl="1"/>
            <a:r>
              <a:rPr lang="en-US"/>
              <a:t>Need for sterilization before use</a:t>
            </a:r>
          </a:p>
          <a:p>
            <a:pPr lvl="1"/>
            <a:r>
              <a:rPr lang="en-US"/>
              <a:t>Quantity per package</a:t>
            </a:r>
          </a:p>
          <a:p>
            <a:pPr lvl="1"/>
            <a:r>
              <a:rPr lang="en-US"/>
              <a:t>Critical warnings/contraindications (e.g., contains latex or DEHP)</a:t>
            </a:r>
          </a:p>
          <a:p>
            <a:pPr marL="0" indent="0">
              <a:buNone/>
            </a:pPr>
            <a:r>
              <a:rPr lang="en-US" sz="1800"/>
              <a:t>Source: Annex VI, Part C of the MDR and IVDR.</a:t>
            </a:r>
          </a:p>
          <a:p>
            <a:pPr marL="0" indent="0">
              <a:buNone/>
            </a:pPr>
            <a:endParaRPr lang="en-US" sz="1800"/>
          </a:p>
          <a:p>
            <a:pPr marL="0" indent="0">
              <a:buNone/>
            </a:pPr>
            <a:r>
              <a:rPr lang="en-US"/>
              <a:t>A new UDI-DI is also required in case of :</a:t>
            </a:r>
          </a:p>
          <a:p>
            <a:pPr lvl="1"/>
            <a:r>
              <a:rPr lang="en-US"/>
              <a:t>Changes to the intended purpose of a device</a:t>
            </a:r>
          </a:p>
          <a:p>
            <a:pPr lvl="1"/>
            <a:r>
              <a:rPr lang="en-US"/>
              <a:t>Changes to indications for use of the device</a:t>
            </a:r>
          </a:p>
          <a:p>
            <a:pPr lvl="1"/>
            <a:r>
              <a:rPr lang="en-US"/>
              <a:t>Changes to the performance of a device</a:t>
            </a:r>
          </a:p>
          <a:p>
            <a:pPr marL="0" indent="0">
              <a:buNone/>
            </a:pPr>
            <a:endParaRPr lang="en-US" sz="1800"/>
          </a:p>
          <a:p>
            <a:pPr marL="0" indent="0">
              <a:buNone/>
            </a:pPr>
            <a:endParaRPr lang="en-US" sz="1800"/>
          </a:p>
          <a:p>
            <a:pPr marL="0" indent="0">
              <a:buNone/>
            </a:pPr>
            <a:r>
              <a:rPr lang="en-US" sz="2400" b="1"/>
              <a:t>IMPORTANT: </a:t>
            </a:r>
            <a:r>
              <a:rPr lang="en-US" sz="2400"/>
              <a:t>A UDI-DI is only allowed to be associated with 1 Basic UDI-DI.</a:t>
            </a:r>
          </a:p>
        </p:txBody>
      </p:sp>
      <p:sp>
        <p:nvSpPr>
          <p:cNvPr id="4" name="Title 3">
            <a:extLst>
              <a:ext uri="{FF2B5EF4-FFF2-40B4-BE49-F238E27FC236}">
                <a16:creationId xmlns:a16="http://schemas.microsoft.com/office/drawing/2014/main" id="{557B2F8C-4A50-BAA3-CC10-C681E76CDF3F}"/>
              </a:ext>
            </a:extLst>
          </p:cNvPr>
          <p:cNvSpPr>
            <a:spLocks noGrp="1"/>
          </p:cNvSpPr>
          <p:nvPr>
            <p:ph type="title"/>
          </p:nvPr>
        </p:nvSpPr>
        <p:spPr>
          <a:xfrm>
            <a:off x="1286123" y="1260942"/>
            <a:ext cx="16100539" cy="1143000"/>
          </a:xfrm>
        </p:spPr>
        <p:txBody>
          <a:bodyPr/>
          <a:lstStyle/>
          <a:p>
            <a:r>
              <a:rPr lang="en-US"/>
              <a:t>Global UDI perspective - Definitions</a:t>
            </a:r>
            <a:endParaRPr lang="en-NL"/>
          </a:p>
        </p:txBody>
      </p:sp>
      <p:pic>
        <p:nvPicPr>
          <p:cNvPr id="9" name="Graphic 8" descr="Warning with solid fill">
            <a:extLst>
              <a:ext uri="{FF2B5EF4-FFF2-40B4-BE49-F238E27FC236}">
                <a16:creationId xmlns:a16="http://schemas.microsoft.com/office/drawing/2014/main" id="{8877DAAE-56A3-562C-A266-E278EB7398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1723" y="8111658"/>
            <a:ext cx="914400" cy="914400"/>
          </a:xfrm>
          <a:prstGeom prst="rect">
            <a:avLst/>
          </a:prstGeom>
        </p:spPr>
      </p:pic>
    </p:spTree>
    <p:extLst>
      <p:ext uri="{BB962C8B-B14F-4D97-AF65-F5344CB8AC3E}">
        <p14:creationId xmlns:p14="http://schemas.microsoft.com/office/powerpoint/2010/main" val="3135280977"/>
      </p:ext>
    </p:extLst>
  </p:cSld>
  <p:clrMapOvr>
    <a:masterClrMapping/>
  </p:clrMapOvr>
</p:sld>
</file>

<file path=ppt/theme/theme1.xml><?xml version="1.0" encoding="utf-8"?>
<a:theme xmlns:a="http://schemas.openxmlformats.org/drawingml/2006/main" name="Final Theme MedEnvoy PP">
  <a:themeElements>
    <a:clrScheme name="Custom 3">
      <a:dk1>
        <a:sysClr val="windowText" lastClr="000000"/>
      </a:dk1>
      <a:lt1>
        <a:sysClr val="window" lastClr="FFFFFF"/>
      </a:lt1>
      <a:dk2>
        <a:srgbClr val="161433"/>
      </a:dk2>
      <a:lt2>
        <a:srgbClr val="F5F5FB"/>
      </a:lt2>
      <a:accent1>
        <a:srgbClr val="B88035"/>
      </a:accent1>
      <a:accent2>
        <a:srgbClr val="2B2764"/>
      </a:accent2>
      <a:accent3>
        <a:srgbClr val="93662A"/>
      </a:accent3>
      <a:accent4>
        <a:srgbClr val="92C3DD"/>
      </a:accent4>
      <a:accent5>
        <a:srgbClr val="161433"/>
      </a:accent5>
      <a:accent6>
        <a:srgbClr val="7C79A0"/>
      </a:accent6>
      <a:hlink>
        <a:srgbClr val="2B2764"/>
      </a:hlink>
      <a:folHlink>
        <a:srgbClr val="F8F2EB"/>
      </a:folHlink>
    </a:clrScheme>
    <a:fontScheme name="Custom 2">
      <a:majorFont>
        <a:latin typeface="Montserrat 1 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56797366-D7B0-480A-91B9-0D140D0696D3}" vid="{E42F3FE6-F610-4C4D-909D-8F5C488A0090}"/>
    </a:ext>
  </a:extLst>
</a:theme>
</file>

<file path=ppt/theme/theme2.xml><?xml version="1.0" encoding="utf-8"?>
<a:theme xmlns:a="http://schemas.openxmlformats.org/drawingml/2006/main" name="MedEnvoy Intro">
  <a:themeElements>
    <a:clrScheme name="Custom 2">
      <a:dk1>
        <a:sysClr val="windowText" lastClr="000000"/>
      </a:dk1>
      <a:lt1>
        <a:sysClr val="window" lastClr="FFFFFF"/>
      </a:lt1>
      <a:dk2>
        <a:srgbClr val="161433"/>
      </a:dk2>
      <a:lt2>
        <a:srgbClr val="F5F5FB"/>
      </a:lt2>
      <a:accent1>
        <a:srgbClr val="B88035"/>
      </a:accent1>
      <a:accent2>
        <a:srgbClr val="2B2764"/>
      </a:accent2>
      <a:accent3>
        <a:srgbClr val="93662A"/>
      </a:accent3>
      <a:accent4>
        <a:srgbClr val="7C79A0"/>
      </a:accent4>
      <a:accent5>
        <a:srgbClr val="161433"/>
      </a:accent5>
      <a:accent6>
        <a:srgbClr val="E3CCAE"/>
      </a:accent6>
      <a:hlink>
        <a:srgbClr val="2B2764"/>
      </a:hlink>
      <a:folHlink>
        <a:srgbClr val="F8F2EB"/>
      </a:folHlink>
    </a:clrScheme>
    <a:fontScheme name="Custom 1">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6797366-D7B0-480A-91B9-0D140D0696D3}" vid="{A972ECFF-0A40-4D44-91BD-860FFC4DE8FA}"/>
    </a:ext>
  </a:extLst>
</a:theme>
</file>

<file path=ppt/theme/theme3.xml><?xml version="1.0" encoding="utf-8"?>
<a:theme xmlns:a="http://schemas.openxmlformats.org/drawingml/2006/main" name="Dark">
  <a:themeElements>
    <a:clrScheme name="Custom 1">
      <a:dk1>
        <a:sysClr val="windowText" lastClr="000000"/>
      </a:dk1>
      <a:lt1>
        <a:sysClr val="window" lastClr="FFFFFF"/>
      </a:lt1>
      <a:dk2>
        <a:srgbClr val="161433"/>
      </a:dk2>
      <a:lt2>
        <a:srgbClr val="F5F5FB"/>
      </a:lt2>
      <a:accent1>
        <a:srgbClr val="B88035"/>
      </a:accent1>
      <a:accent2>
        <a:srgbClr val="2B2764"/>
      </a:accent2>
      <a:accent3>
        <a:srgbClr val="93662A"/>
      </a:accent3>
      <a:accent4>
        <a:srgbClr val="7C79A0"/>
      </a:accent4>
      <a:accent5>
        <a:srgbClr val="161433"/>
      </a:accent5>
      <a:accent6>
        <a:srgbClr val="7C79A0"/>
      </a:accent6>
      <a:hlink>
        <a:srgbClr val="2B2764"/>
      </a:hlink>
      <a:folHlink>
        <a:srgbClr val="F8F2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6797366-D7B0-480A-91B9-0D140D0696D3}" vid="{13AC6373-1AE5-41EB-9585-655F6DAB706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95a6b72-fbc4-4f40-8123-c14810536055">
      <Terms xmlns="http://schemas.microsoft.com/office/infopath/2007/PartnerControls"/>
    </lcf76f155ced4ddcb4097134ff3c332f>
    <TaxCatchAll xmlns="8ab73c17-eb31-46df-8003-542ad4843b8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3FD9B4BD75A049BA6A6FC778E6724E" ma:contentTypeVersion="18" ma:contentTypeDescription="Create a new document." ma:contentTypeScope="" ma:versionID="5751d696e6152cfe6dd8d0ab7d631dc5">
  <xsd:schema xmlns:xsd="http://www.w3.org/2001/XMLSchema" xmlns:xs="http://www.w3.org/2001/XMLSchema" xmlns:p="http://schemas.microsoft.com/office/2006/metadata/properties" xmlns:ns2="695a6b72-fbc4-4f40-8123-c14810536055" xmlns:ns3="8ab73c17-eb31-46df-8003-542ad4843b89" targetNamespace="http://schemas.microsoft.com/office/2006/metadata/properties" ma:root="true" ma:fieldsID="03f3b782f738df3602d295e0d777e5aa" ns2:_="" ns3:_="">
    <xsd:import namespace="695a6b72-fbc4-4f40-8123-c14810536055"/>
    <xsd:import namespace="8ab73c17-eb31-46df-8003-542ad4843b8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5a6b72-fbc4-4f40-8123-c148105360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a92f7ef-933d-4e08-bd60-1c5a1c39bb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b73c17-eb31-46df-8003-542ad4843b8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4c0d965-53cd-4b3d-aa87-19fea9579901}" ma:internalName="TaxCatchAll" ma:showField="CatchAllData" ma:web="8ab73c17-eb31-46df-8003-542ad4843b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C41CE6-C02E-40CE-9D07-1AE1D8ECE1F9}">
  <ds:schemaRefs>
    <ds:schemaRef ds:uri="695a6b72-fbc4-4f40-8123-c14810536055"/>
    <ds:schemaRef ds:uri="8ab73c17-eb31-46df-8003-542ad4843b8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9B39659-B8E1-4ACC-AB0C-BFA05DCB0EA6}">
  <ds:schemaRefs>
    <ds:schemaRef ds:uri="http://schemas.microsoft.com/sharepoint/v3/contenttype/forms"/>
  </ds:schemaRefs>
</ds:datastoreItem>
</file>

<file path=customXml/itemProps3.xml><?xml version="1.0" encoding="utf-8"?>
<ds:datastoreItem xmlns:ds="http://schemas.openxmlformats.org/officeDocument/2006/customXml" ds:itemID="{1E275494-55FF-462A-A9C1-08B44CD4E806}">
  <ds:schemaRefs>
    <ds:schemaRef ds:uri="695a6b72-fbc4-4f40-8123-c14810536055"/>
    <ds:schemaRef ds:uri="8ab73c17-eb31-46df-8003-542ad4843b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36</Slides>
  <Notes>2</Notes>
  <HiddenSlides>0</HiddenSlide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Final Theme MedEnvoy PP</vt:lpstr>
      <vt:lpstr>MedEnvoy Intro</vt:lpstr>
      <vt:lpstr>Dark</vt:lpstr>
      <vt:lpstr>Navigating EUDAMED </vt:lpstr>
      <vt:lpstr>Agenda</vt:lpstr>
      <vt:lpstr>Why this Matters</vt:lpstr>
      <vt:lpstr>Global UDI perspective - Origins</vt:lpstr>
      <vt:lpstr>Global UDI perspective - Definitions</vt:lpstr>
      <vt:lpstr>Global UDI perspective – UDI Databases</vt:lpstr>
      <vt:lpstr>Global UDI perspective – Timelines</vt:lpstr>
      <vt:lpstr>Global UDI perspective - Definitions</vt:lpstr>
      <vt:lpstr>Global UDI perspective - Definitions</vt:lpstr>
      <vt:lpstr>Global UDI perspective - Definitions</vt:lpstr>
      <vt:lpstr>Global UDI perspective - Definitions</vt:lpstr>
      <vt:lpstr>UDIs – packaging level requirements</vt:lpstr>
      <vt:lpstr>EUDAMED - Introduction</vt:lpstr>
      <vt:lpstr>EUDAMED – 6 Modules</vt:lpstr>
      <vt:lpstr>EUDAMED – Timeline</vt:lpstr>
      <vt:lpstr>EUDAMED Actor Registrations</vt:lpstr>
      <vt:lpstr>EUDAMED Actor Registrations</vt:lpstr>
      <vt:lpstr>EUDAMED Actor Registrations</vt:lpstr>
      <vt:lpstr>EUDAMED Device Registrations</vt:lpstr>
      <vt:lpstr>EUDAMED Device Registrations</vt:lpstr>
      <vt:lpstr>EUDAMED Device Registration</vt:lpstr>
      <vt:lpstr>EUDAMED Device Registration - BUDI</vt:lpstr>
      <vt:lpstr>EUDAMED Device Registration - BUDI</vt:lpstr>
      <vt:lpstr>EUDAMED Device Registration - UDI</vt:lpstr>
      <vt:lpstr>EUDAMED Device Registration - UDI</vt:lpstr>
      <vt:lpstr>EUDAMED – Data Visibility</vt:lpstr>
      <vt:lpstr>Special cases: Importers</vt:lpstr>
      <vt:lpstr>Special cases: Legacy devices</vt:lpstr>
      <vt:lpstr>EUDAMED Device Registration</vt:lpstr>
      <vt:lpstr>EUDAMED Submission options</vt:lpstr>
      <vt:lpstr>Ongoing responsibilities</vt:lpstr>
      <vt:lpstr>Ongoing responsibilities</vt:lpstr>
      <vt:lpstr>UDI Compliance Across Multiple Regions</vt:lpstr>
      <vt:lpstr>Key Takeaways</vt:lpstr>
      <vt:lpstr>How MedEnvoy Can Help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Ada Öztürk | MedEnvoy</dc:creator>
  <cp:revision>1</cp:revision>
  <dcterms:created xsi:type="dcterms:W3CDTF">2025-05-02T15:57:05Z</dcterms:created>
  <dcterms:modified xsi:type="dcterms:W3CDTF">2025-09-03T14:34:22Z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0x010100E13FD9B4BD75A049BA6A6FC778E6724E</vt:lpwstr>
  </property>
</Properties>
</file>